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706" r:id="rId1"/>
    <p:sldMasterId id="2147483707" r:id="rId2"/>
  </p:sldMasterIdLst>
  <p:notesMasterIdLst>
    <p:notesMasterId r:id="rId63"/>
  </p:notesMasterIdLst>
  <p:sldIdLst>
    <p:sldId id="256" r:id="rId3"/>
    <p:sldId id="257" r:id="rId4"/>
    <p:sldId id="258" r:id="rId5"/>
    <p:sldId id="259" r:id="rId6"/>
    <p:sldId id="260" r:id="rId7"/>
    <p:sldId id="261" r:id="rId8"/>
    <p:sldId id="262" r:id="rId9"/>
    <p:sldId id="263" r:id="rId10"/>
    <p:sldId id="264" r:id="rId11"/>
    <p:sldId id="31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7" r:id="rId52"/>
    <p:sldId id="305" r:id="rId53"/>
    <p:sldId id="304" r:id="rId54"/>
    <p:sldId id="306" r:id="rId55"/>
    <p:sldId id="308" r:id="rId56"/>
    <p:sldId id="309" r:id="rId57"/>
    <p:sldId id="310" r:id="rId58"/>
    <p:sldId id="311" r:id="rId59"/>
    <p:sldId id="312" r:id="rId60"/>
    <p:sldId id="315" r:id="rId61"/>
    <p:sldId id="313" r:id="rId62"/>
  </p:sldIdLst>
  <p:sldSz cx="9144000" cy="5143500" type="screen16x9"/>
  <p:notesSz cx="6858000" cy="9144000"/>
  <p:embeddedFontLst>
    <p:embeddedFont>
      <p:font typeface="Calibri" panose="020F0502020204030204" pitchFamily="34" charset="0"/>
      <p:regular r:id="rId64"/>
      <p:bold r:id="rId65"/>
      <p:italic r:id="rId66"/>
      <p:boldItalic r:id="rId67"/>
    </p:embeddedFont>
    <p:embeddedFont>
      <p:font typeface="Coiny" panose="02000903060500060000" pitchFamily="2" charset="0"/>
      <p:regular r:id="rId68"/>
    </p:embeddedFont>
    <p:embeddedFont>
      <p:font typeface="Comic Sans MS" panose="030F0902030302020204" pitchFamily="66" charset="0"/>
      <p:regular r:id="rId69"/>
      <p:bold r:id="rId70"/>
      <p:italic r:id="rId71"/>
      <p:boldItalic r:id="rId72"/>
    </p:embeddedFont>
    <p:embeddedFont>
      <p:font typeface="Inconsolata" pitchFamily="49" charset="77"/>
      <p:regular r:id="rId73"/>
      <p:bold r:id="rId74"/>
    </p:embeddedFont>
    <p:embeddedFont>
      <p:font typeface="Roboto" panose="02000000000000000000" pitchFamily="2" charset="0"/>
      <p:regular r:id="rId75"/>
      <p:bold r:id="rId76"/>
      <p:italic r:id="rId77"/>
      <p:boldItalic r:id="rId78"/>
    </p:embeddedFont>
    <p:embeddedFont>
      <p:font typeface="Roboto Light" panose="02000000000000000000" pitchFamily="2" charset="0"/>
      <p:regular r:id="rId79"/>
      <p:bold r:id="rId80"/>
      <p:italic r:id="rId81"/>
      <p:boldItalic r:id="rId82"/>
    </p:embeddedFont>
    <p:embeddedFont>
      <p:font typeface="Roboto Medium" panose="02000000000000000000" pitchFamily="2" charset="0"/>
      <p:regular r:id="rId83"/>
      <p:bold r:id="rId84"/>
      <p:italic r:id="rId85"/>
      <p:boldItalic r:id="rId86"/>
    </p:embeddedFont>
    <p:embeddedFont>
      <p:font typeface="Roboto Thin" panose="02000000000000000000" pitchFamily="2" charset="0"/>
      <p:regular r:id="rId87"/>
      <p:bold r:id="rId88"/>
      <p:italic r:id="rId89"/>
      <p:boldItalic r:id="rId9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412">
          <p15:clr>
            <a:srgbClr val="A4A3A4"/>
          </p15:clr>
        </p15:guide>
        <p15:guide id="2" orient="horz" pos="2880">
          <p15:clr>
            <a:srgbClr val="A4A3A4"/>
          </p15:clr>
        </p15:guide>
        <p15:guide id="3"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CB5F7A0-7247-4046-ADE6-0DC0DB8CACEA}">
  <a:tblStyle styleId="{ACB5F7A0-7247-4046-ADE6-0DC0DB8CACE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8"/>
    <p:restoredTop sz="72120" autoAdjust="0"/>
  </p:normalViewPr>
  <p:slideViewPr>
    <p:cSldViewPr snapToGrid="0">
      <p:cViewPr varScale="1">
        <p:scale>
          <a:sx n="105" d="100"/>
          <a:sy n="105" d="100"/>
        </p:scale>
        <p:origin x="1288" y="184"/>
      </p:cViewPr>
      <p:guideLst>
        <p:guide orient="horz" pos="2412"/>
        <p:guide orient="horz" pos="288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notesMaster" Target="notesMasters/notesMaster1.xml"/><Relationship Id="rId68" Type="http://schemas.openxmlformats.org/officeDocument/2006/relationships/font" Target="fonts/font5.fntdata"/><Relationship Id="rId84" Type="http://schemas.openxmlformats.org/officeDocument/2006/relationships/font" Target="fonts/font21.fntdata"/><Relationship Id="rId89" Type="http://schemas.openxmlformats.org/officeDocument/2006/relationships/font" Target="fonts/font26.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1.fntdata"/><Relationship Id="rId79" Type="http://schemas.openxmlformats.org/officeDocument/2006/relationships/font" Target="fonts/font16.fntdata"/><Relationship Id="rId5" Type="http://schemas.openxmlformats.org/officeDocument/2006/relationships/slide" Target="slides/slide3.xml"/><Relationship Id="rId90" Type="http://schemas.openxmlformats.org/officeDocument/2006/relationships/font" Target="fonts/font27.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1.fntdata"/><Relationship Id="rId69" Type="http://schemas.openxmlformats.org/officeDocument/2006/relationships/font" Target="fonts/font6.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9.fntdata"/><Relationship Id="rId80" Type="http://schemas.openxmlformats.org/officeDocument/2006/relationships/font" Target="fonts/font17.fntdata"/><Relationship Id="rId85" Type="http://schemas.openxmlformats.org/officeDocument/2006/relationships/font" Target="fonts/font22.fntdata"/><Relationship Id="rId93"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7.fntdata"/><Relationship Id="rId75" Type="http://schemas.openxmlformats.org/officeDocument/2006/relationships/font" Target="fonts/font12.fntdata"/><Relationship Id="rId83" Type="http://schemas.openxmlformats.org/officeDocument/2006/relationships/font" Target="fonts/font20.fntdata"/><Relationship Id="rId88" Type="http://schemas.openxmlformats.org/officeDocument/2006/relationships/font" Target="fonts/font25.fntdata"/><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2.fntdata"/><Relationship Id="rId73" Type="http://schemas.openxmlformats.org/officeDocument/2006/relationships/font" Target="fonts/font10.fntdata"/><Relationship Id="rId78" Type="http://schemas.openxmlformats.org/officeDocument/2006/relationships/font" Target="fonts/font15.fntdata"/><Relationship Id="rId81" Type="http://schemas.openxmlformats.org/officeDocument/2006/relationships/font" Target="fonts/font18.fntdata"/><Relationship Id="rId86" Type="http://schemas.openxmlformats.org/officeDocument/2006/relationships/font" Target="fonts/font23.fntdata"/><Relationship Id="rId9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3.fntdata"/><Relationship Id="rId7" Type="http://schemas.openxmlformats.org/officeDocument/2006/relationships/slide" Target="slides/slide5.xml"/><Relationship Id="rId71" Type="http://schemas.openxmlformats.org/officeDocument/2006/relationships/font" Target="fonts/font8.fntdata"/><Relationship Id="rId92" Type="http://schemas.openxmlformats.org/officeDocument/2006/relationships/viewProps" Target="viewProp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3.fntdata"/><Relationship Id="rId87" Type="http://schemas.openxmlformats.org/officeDocument/2006/relationships/font" Target="fonts/font24.fntdata"/><Relationship Id="rId61" Type="http://schemas.openxmlformats.org/officeDocument/2006/relationships/slide" Target="slides/slide59.xml"/><Relationship Id="rId82" Type="http://schemas.openxmlformats.org/officeDocument/2006/relationships/font" Target="fonts/font19.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24.jp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gif>
</file>

<file path=ppt/media/image33.gif>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3" Type="http://schemas.openxmlformats.org/officeDocument/2006/relationships/hyperlink" Target="https://getbootstrap.com/docs/4.1/components/buttons/" TargetMode="External"/><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33883e8fc5_2_20:notes"/>
          <p:cNvSpPr>
            <a:spLocks noGrp="1" noRot="1" noChangeAspect="1"/>
          </p:cNvSpPr>
          <p:nvPr>
            <p:ph type="sldImg" idx="2"/>
          </p:nvPr>
        </p:nvSpPr>
        <p:spPr>
          <a:xfrm>
            <a:off x="428625" y="684893"/>
            <a:ext cx="600075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50" name="Google Shape;1050;g33883e8fc5_2_20: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endParaRPr sz="1100" b="0" i="0" u="none" strike="noStrike" cap="none">
              <a:solidFill>
                <a:schemeClr val="dk1"/>
              </a:solidFill>
              <a:latin typeface="Calibri"/>
              <a:ea typeface="Calibri"/>
              <a:cs typeface="Calibri"/>
              <a:sym typeface="Calibri"/>
            </a:endParaRPr>
          </a:p>
        </p:txBody>
      </p:sp>
      <p:sp>
        <p:nvSpPr>
          <p:cNvPr id="1051" name="Google Shape;1051;g33883e8fc5_2_20: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b="0" i="0" u="none" strike="noStrike" cap="none">
                <a:solidFill>
                  <a:schemeClr val="dk1"/>
                </a:solidFill>
                <a:latin typeface="Calibri"/>
                <a:ea typeface="Calibri"/>
                <a:cs typeface="Calibri"/>
                <a:sym typeface="Calibri"/>
              </a:rPr>
              <a:t>1</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g33883e8fc5_2_76: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7" name="Google Shape;1137;g33883e8fc5_2_76: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endParaRPr sz="1100" b="0" i="0" u="none" strike="noStrike" cap="none">
              <a:solidFill>
                <a:schemeClr val="dk1"/>
              </a:solidFill>
              <a:latin typeface="Calibri"/>
              <a:ea typeface="Calibri"/>
              <a:cs typeface="Calibri"/>
              <a:sym typeface="Calibri"/>
            </a:endParaRPr>
          </a:p>
        </p:txBody>
      </p:sp>
      <p:sp>
        <p:nvSpPr>
          <p:cNvPr id="1138" name="Google Shape;1138;g33883e8fc5_2_76: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10</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157166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g33883e8fc5_2_76: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7" name="Google Shape;1137;g33883e8fc5_2_76: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636-37</a:t>
            </a:r>
            <a:endParaRPr sz="1100" b="0" i="0" u="none" strike="noStrike" cap="none" dirty="0">
              <a:solidFill>
                <a:schemeClr val="dk1"/>
              </a:solidFill>
              <a:latin typeface="Calibri"/>
              <a:ea typeface="Calibri"/>
              <a:cs typeface="Calibri"/>
              <a:sym typeface="Calibri"/>
            </a:endParaRPr>
          </a:p>
        </p:txBody>
      </p:sp>
      <p:sp>
        <p:nvSpPr>
          <p:cNvPr id="1138" name="Google Shape;1138;g33883e8fc5_2_76: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11</a:t>
            </a:fld>
            <a:endParaRPr sz="1200">
              <a:solidFill>
                <a:schemeClr val="dk1"/>
              </a:solidFill>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3"/>
        <p:cNvGrpSpPr/>
        <p:nvPr/>
      </p:nvGrpSpPr>
      <p:grpSpPr>
        <a:xfrm>
          <a:off x="0" y="0"/>
          <a:ext cx="0" cy="0"/>
          <a:chOff x="0" y="0"/>
          <a:chExt cx="0" cy="0"/>
        </a:xfrm>
      </p:grpSpPr>
      <p:sp>
        <p:nvSpPr>
          <p:cNvPr id="1144" name="Google Shape;1144;g33883e8fc5_2_83: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45" name="Google Shape;1145;g33883e8fc5_2_83: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637-38</a:t>
            </a:r>
            <a:endParaRPr sz="1100" b="0" i="0" u="none" strike="noStrike" cap="none" dirty="0">
              <a:solidFill>
                <a:schemeClr val="dk1"/>
              </a:solidFill>
              <a:latin typeface="Calibri"/>
              <a:ea typeface="Calibri"/>
              <a:cs typeface="Calibri"/>
              <a:sym typeface="Calibri"/>
            </a:endParaRPr>
          </a:p>
        </p:txBody>
      </p:sp>
      <p:sp>
        <p:nvSpPr>
          <p:cNvPr id="1146" name="Google Shape;1146;g33883e8fc5_2_83: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12</a:t>
            </a:fld>
            <a:endParaRPr sz="1200">
              <a:solidFill>
                <a:schemeClr val="dk1"/>
              </a:solidFill>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
        <p:cNvGrpSpPr/>
        <p:nvPr/>
      </p:nvGrpSpPr>
      <p:grpSpPr>
        <a:xfrm>
          <a:off x="0" y="0"/>
          <a:ext cx="0" cy="0"/>
          <a:chOff x="0" y="0"/>
          <a:chExt cx="0" cy="0"/>
        </a:xfrm>
      </p:grpSpPr>
      <p:sp>
        <p:nvSpPr>
          <p:cNvPr id="1157" name="Google Shape;1157;g4c5452845b_0_373: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58" name="Google Shape;1158;g4c5452845b_0_373: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endParaRPr sz="1100" b="0" i="0" u="none" strike="noStrike" cap="none">
              <a:solidFill>
                <a:schemeClr val="dk1"/>
              </a:solidFill>
              <a:latin typeface="Calibri"/>
              <a:ea typeface="Calibri"/>
              <a:cs typeface="Calibri"/>
              <a:sym typeface="Calibri"/>
            </a:endParaRPr>
          </a:p>
        </p:txBody>
      </p:sp>
      <p:sp>
        <p:nvSpPr>
          <p:cNvPr id="1159" name="Google Shape;1159;g4c5452845b_0_373: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13</a:t>
            </a:fld>
            <a:endParaRPr sz="1200">
              <a:solidFill>
                <a:schemeClr val="dk1"/>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7"/>
        <p:cNvGrpSpPr/>
        <p:nvPr/>
      </p:nvGrpSpPr>
      <p:grpSpPr>
        <a:xfrm>
          <a:off x="0" y="0"/>
          <a:ext cx="0" cy="0"/>
          <a:chOff x="0" y="0"/>
          <a:chExt cx="0" cy="0"/>
        </a:xfrm>
      </p:grpSpPr>
      <p:sp>
        <p:nvSpPr>
          <p:cNvPr id="1168" name="Google Shape;1168;g33883e8fc5_2_98: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69" name="Google Shape;1169;g33883e8fc5_2_98: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638-38</a:t>
            </a:r>
            <a:endParaRPr sz="1100" b="0" i="0" u="none" strike="noStrike" cap="none" dirty="0">
              <a:solidFill>
                <a:schemeClr val="dk1"/>
              </a:solidFill>
              <a:latin typeface="Calibri"/>
              <a:ea typeface="Calibri"/>
              <a:cs typeface="Calibri"/>
              <a:sym typeface="Calibri"/>
            </a:endParaRPr>
          </a:p>
        </p:txBody>
      </p:sp>
      <p:sp>
        <p:nvSpPr>
          <p:cNvPr id="1170" name="Google Shape;1170;g33883e8fc5_2_98: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14</a:t>
            </a:fld>
            <a:endParaRPr sz="1200">
              <a:solidFill>
                <a:schemeClr val="dk1"/>
              </a:solidFill>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5"/>
        <p:cNvGrpSpPr/>
        <p:nvPr/>
      </p:nvGrpSpPr>
      <p:grpSpPr>
        <a:xfrm>
          <a:off x="0" y="0"/>
          <a:ext cx="0" cy="0"/>
          <a:chOff x="0" y="0"/>
          <a:chExt cx="0" cy="0"/>
        </a:xfrm>
      </p:grpSpPr>
      <p:sp>
        <p:nvSpPr>
          <p:cNvPr id="1176" name="Google Shape;1176;g33883e8fc5_2_104: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77" name="Google Shape;1177;g33883e8fc5_2_104: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638-40</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Once I started to be willing to ask questions I started to build myself up little by little</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Suddenly I noticed I was making much more rapid progress</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Suggestion:</a:t>
            </a: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45% HW</a:t>
            </a: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35% re-reading and re-practicing activities</a:t>
            </a: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20% reading, looking at the slides and watching videos</a:t>
            </a:r>
          </a:p>
        </p:txBody>
      </p:sp>
      <p:sp>
        <p:nvSpPr>
          <p:cNvPr id="1178" name="Google Shape;1178;g33883e8fc5_2_104: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15</a:t>
            </a:fld>
            <a:endParaRPr sz="1200">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8"/>
        <p:cNvGrpSpPr/>
        <p:nvPr/>
      </p:nvGrpSpPr>
      <p:grpSpPr>
        <a:xfrm>
          <a:off x="0" y="0"/>
          <a:ext cx="0" cy="0"/>
          <a:chOff x="0" y="0"/>
          <a:chExt cx="0" cy="0"/>
        </a:xfrm>
      </p:grpSpPr>
      <p:sp>
        <p:nvSpPr>
          <p:cNvPr id="1189" name="Google Shape;1189;g33883e8fc5_2_110: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90" name="Google Shape;1190;g33883e8fc5_2_110: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640-41</a:t>
            </a:r>
            <a:endParaRPr sz="1100" b="0" i="0" u="none" strike="noStrike" cap="none" dirty="0">
              <a:solidFill>
                <a:schemeClr val="dk1"/>
              </a:solidFill>
              <a:latin typeface="Calibri"/>
              <a:ea typeface="Calibri"/>
              <a:cs typeface="Calibri"/>
              <a:sym typeface="Calibri"/>
            </a:endParaRPr>
          </a:p>
        </p:txBody>
      </p:sp>
      <p:sp>
        <p:nvSpPr>
          <p:cNvPr id="1191" name="Google Shape;1191;g33883e8fc5_2_110: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16</a:t>
            </a:fld>
            <a:endParaRPr sz="1200">
              <a:solidFill>
                <a:schemeClr val="dk1"/>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33883e8fc5_2_115: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98" name="Google Shape;1198;g33883e8fc5_2_115: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641-42</a:t>
            </a:r>
            <a:endParaRPr sz="1100" b="0" i="0" u="none" strike="noStrike" cap="none" dirty="0">
              <a:solidFill>
                <a:schemeClr val="dk1"/>
              </a:solidFill>
              <a:latin typeface="Calibri"/>
              <a:ea typeface="Calibri"/>
              <a:cs typeface="Calibri"/>
              <a:sym typeface="Calibri"/>
            </a:endParaRPr>
          </a:p>
        </p:txBody>
      </p:sp>
      <p:sp>
        <p:nvSpPr>
          <p:cNvPr id="1199" name="Google Shape;1199;g33883e8fc5_2_115: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17</a:t>
            </a:fld>
            <a:endParaRPr sz="1200">
              <a:solidFill>
                <a:schemeClr val="dk1"/>
              </a:solidFill>
              <a:latin typeface="Calibri"/>
              <a:ea typeface="Calibri"/>
              <a:cs typeface="Calibri"/>
              <a:sym typeface="Calibri"/>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9"/>
        <p:cNvGrpSpPr/>
        <p:nvPr/>
      </p:nvGrpSpPr>
      <p:grpSpPr>
        <a:xfrm>
          <a:off x="0" y="0"/>
          <a:ext cx="0" cy="0"/>
          <a:chOff x="0" y="0"/>
          <a:chExt cx="0" cy="0"/>
        </a:xfrm>
      </p:grpSpPr>
      <p:sp>
        <p:nvSpPr>
          <p:cNvPr id="1210" name="Google Shape;1210;g33883e8fc5_2_121: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11" name="Google Shape;1211;g33883e8fc5_2_121: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642-42</a:t>
            </a:r>
            <a:endParaRPr sz="1100" b="0" i="0" u="none" strike="noStrike" cap="none" dirty="0">
              <a:solidFill>
                <a:schemeClr val="dk1"/>
              </a:solidFill>
              <a:latin typeface="Calibri"/>
              <a:ea typeface="Calibri"/>
              <a:cs typeface="Calibri"/>
              <a:sym typeface="Calibri"/>
            </a:endParaRPr>
          </a:p>
        </p:txBody>
      </p:sp>
      <p:sp>
        <p:nvSpPr>
          <p:cNvPr id="1212" name="Google Shape;1212;g33883e8fc5_2_121: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18</a:t>
            </a:fld>
            <a:endParaRPr sz="1200">
              <a:solidFill>
                <a:schemeClr val="dk1"/>
              </a:solidFill>
              <a:latin typeface="Calibri"/>
              <a:ea typeface="Calibri"/>
              <a:cs typeface="Calibri"/>
              <a:sym typeface="Calibri"/>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7"/>
        <p:cNvGrpSpPr/>
        <p:nvPr/>
      </p:nvGrpSpPr>
      <p:grpSpPr>
        <a:xfrm>
          <a:off x="0" y="0"/>
          <a:ext cx="0" cy="0"/>
          <a:chOff x="0" y="0"/>
          <a:chExt cx="0" cy="0"/>
        </a:xfrm>
      </p:grpSpPr>
      <p:sp>
        <p:nvSpPr>
          <p:cNvPr id="1218" name="Google Shape;1218;g33883e8fc5_2_126: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19" name="Google Shape;1219;g33883e8fc5_2_126: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642-43</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Anyone know what the top font is?</a:t>
            </a:r>
            <a:endParaRPr sz="1100" b="0" i="0" u="none" strike="noStrike" cap="none" dirty="0">
              <a:solidFill>
                <a:schemeClr val="dk1"/>
              </a:solidFill>
              <a:latin typeface="Calibri"/>
              <a:ea typeface="Calibri"/>
              <a:cs typeface="Calibri"/>
              <a:sym typeface="Calibri"/>
            </a:endParaRPr>
          </a:p>
        </p:txBody>
      </p:sp>
      <p:sp>
        <p:nvSpPr>
          <p:cNvPr id="1220" name="Google Shape;1220;g33883e8fc5_2_126: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19</a:t>
            </a:fld>
            <a:endParaRPr sz="1200">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6"/>
        <p:cNvGrpSpPr/>
        <p:nvPr/>
      </p:nvGrpSpPr>
      <p:grpSpPr>
        <a:xfrm>
          <a:off x="0" y="0"/>
          <a:ext cx="0" cy="0"/>
          <a:chOff x="0" y="0"/>
          <a:chExt cx="0" cy="0"/>
        </a:xfrm>
      </p:grpSpPr>
      <p:sp>
        <p:nvSpPr>
          <p:cNvPr id="1057" name="Google Shape;1057;g33883e8fc5_2_26:notes"/>
          <p:cNvSpPr>
            <a:spLocks noGrp="1" noRot="1" noChangeAspect="1"/>
          </p:cNvSpPr>
          <p:nvPr>
            <p:ph type="sldImg" idx="2"/>
          </p:nvPr>
        </p:nvSpPr>
        <p:spPr>
          <a:xfrm>
            <a:off x="428625" y="684893"/>
            <a:ext cx="600075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58" name="Google Shape;1058;g33883e8fc5_2_26: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endParaRPr sz="1100" b="0" i="0" u="none" strike="noStrike" cap="none">
              <a:solidFill>
                <a:schemeClr val="dk1"/>
              </a:solidFill>
              <a:latin typeface="Calibri"/>
              <a:ea typeface="Calibri"/>
              <a:cs typeface="Calibri"/>
              <a:sym typeface="Calibri"/>
            </a:endParaRPr>
          </a:p>
        </p:txBody>
      </p:sp>
      <p:sp>
        <p:nvSpPr>
          <p:cNvPr id="1059" name="Google Shape;1059;g33883e8fc5_2_26: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b="0" i="0" u="none" strike="noStrike" cap="none">
                <a:solidFill>
                  <a:schemeClr val="dk1"/>
                </a:solidFill>
                <a:latin typeface="Calibri"/>
                <a:ea typeface="Calibri"/>
                <a:cs typeface="Calibri"/>
                <a:sym typeface="Calibri"/>
              </a:rPr>
              <a:t>2</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7"/>
        <p:cNvGrpSpPr/>
        <p:nvPr/>
      </p:nvGrpSpPr>
      <p:grpSpPr>
        <a:xfrm>
          <a:off x="0" y="0"/>
          <a:ext cx="0" cy="0"/>
          <a:chOff x="0" y="0"/>
          <a:chExt cx="0" cy="0"/>
        </a:xfrm>
      </p:grpSpPr>
      <p:sp>
        <p:nvSpPr>
          <p:cNvPr id="1228" name="Google Shape;1228;g33883e8fc5_2_133: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29" name="Google Shape;1229;g33883e8fc5_2_133: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643-45</a:t>
            </a:r>
            <a:endParaRPr sz="1100" b="0" i="0" u="none" strike="noStrike" cap="none" dirty="0">
              <a:solidFill>
                <a:schemeClr val="dk1"/>
              </a:solidFill>
              <a:latin typeface="Calibri"/>
              <a:ea typeface="Calibri"/>
              <a:cs typeface="Calibri"/>
              <a:sym typeface="Calibri"/>
            </a:endParaRPr>
          </a:p>
        </p:txBody>
      </p:sp>
      <p:sp>
        <p:nvSpPr>
          <p:cNvPr id="1230" name="Google Shape;1230;g33883e8fc5_2_133: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20</a:t>
            </a:fld>
            <a:endParaRPr sz="1200">
              <a:solidFill>
                <a:schemeClr val="dk1"/>
              </a:solidFill>
              <a:latin typeface="Calibri"/>
              <a:ea typeface="Calibri"/>
              <a:cs typeface="Calibri"/>
              <a:sym typeface="Calibri"/>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
        <p:cNvGrpSpPr/>
        <p:nvPr/>
      </p:nvGrpSpPr>
      <p:grpSpPr>
        <a:xfrm>
          <a:off x="0" y="0"/>
          <a:ext cx="0" cy="0"/>
          <a:chOff x="0" y="0"/>
          <a:chExt cx="0" cy="0"/>
        </a:xfrm>
      </p:grpSpPr>
      <p:sp>
        <p:nvSpPr>
          <p:cNvPr id="1242" name="Google Shape;1242;g33883e8fc5_2_139: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43" name="Google Shape;1243;g33883e8fc5_2_139: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645-46</a:t>
            </a:r>
            <a:endParaRPr sz="1100" b="0" i="0" u="none" strike="noStrike" cap="none" dirty="0">
              <a:solidFill>
                <a:schemeClr val="dk1"/>
              </a:solidFill>
              <a:latin typeface="Calibri"/>
              <a:ea typeface="Calibri"/>
              <a:cs typeface="Calibri"/>
              <a:sym typeface="Calibri"/>
            </a:endParaRPr>
          </a:p>
        </p:txBody>
      </p:sp>
      <p:sp>
        <p:nvSpPr>
          <p:cNvPr id="1244" name="Google Shape;1244;g33883e8fc5_2_139: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21</a:t>
            </a:fld>
            <a:endParaRPr sz="1200">
              <a:solidFill>
                <a:schemeClr val="dk1"/>
              </a:solidFill>
              <a:latin typeface="Calibri"/>
              <a:ea typeface="Calibri"/>
              <a:cs typeface="Calibri"/>
              <a:sym typeface="Calibri"/>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33883e8fc5_2_145: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52" name="Google Shape;1252;g33883e8fc5_2_145: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646-47</a:t>
            </a:r>
            <a:endParaRPr sz="1100" b="0" i="0" u="none" strike="noStrike" cap="none" dirty="0">
              <a:solidFill>
                <a:schemeClr val="dk1"/>
              </a:solidFill>
              <a:latin typeface="Calibri"/>
              <a:ea typeface="Calibri"/>
              <a:cs typeface="Calibri"/>
              <a:sym typeface="Calibri"/>
            </a:endParaRPr>
          </a:p>
        </p:txBody>
      </p:sp>
      <p:sp>
        <p:nvSpPr>
          <p:cNvPr id="1253" name="Google Shape;1253;g33883e8fc5_2_145: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22</a:t>
            </a:fld>
            <a:endParaRPr sz="1200">
              <a:solidFill>
                <a:schemeClr val="dk1"/>
              </a:solidFill>
              <a:latin typeface="Calibri"/>
              <a:ea typeface="Calibri"/>
              <a:cs typeface="Calibri"/>
              <a:sym typeface="Calibri"/>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8"/>
        <p:cNvGrpSpPr/>
        <p:nvPr/>
      </p:nvGrpSpPr>
      <p:grpSpPr>
        <a:xfrm>
          <a:off x="0" y="0"/>
          <a:ext cx="0" cy="0"/>
          <a:chOff x="0" y="0"/>
          <a:chExt cx="0" cy="0"/>
        </a:xfrm>
      </p:grpSpPr>
      <p:sp>
        <p:nvSpPr>
          <p:cNvPr id="1269" name="Google Shape;1269;g33883e8fc5_2_152: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70" name="Google Shape;1270;g33883e8fc5_2_152: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647-57</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Nothing tricky here – should just be more CSS and HTML</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657-700</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Ask if anyone used values other than px</a:t>
            </a:r>
            <a:endParaRPr sz="1100" b="0" i="0" u="none" strike="noStrike" cap="none" dirty="0">
              <a:solidFill>
                <a:schemeClr val="dk1"/>
              </a:solidFill>
              <a:latin typeface="Calibri"/>
              <a:ea typeface="Calibri"/>
              <a:cs typeface="Calibri"/>
              <a:sym typeface="Calibri"/>
            </a:endParaRPr>
          </a:p>
        </p:txBody>
      </p:sp>
      <p:sp>
        <p:nvSpPr>
          <p:cNvPr id="1271" name="Google Shape;1271;g33883e8fc5_2_152: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23</a:t>
            </a:fld>
            <a:endParaRPr sz="1200">
              <a:solidFill>
                <a:schemeClr val="dk1"/>
              </a:solidFill>
              <a:latin typeface="Calibri"/>
              <a:ea typeface="Calibri"/>
              <a:cs typeface="Calibri"/>
              <a:sym typeface="Calibri"/>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33883e8fc5_2_159: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81" name="Google Shape;1281;g33883e8fc5_2_159: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700-702</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There’s actually an indefinite number of fonts out there</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Lots are available for free, with Google’s being the most popular</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Tableau paid millions to develop their own font (which turned out to be costly in perf too)</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Ask: anyone have guesses how this could have caused perf issues?</a:t>
            </a:r>
            <a:endParaRPr sz="1100" b="0" i="0" u="none" strike="noStrike" cap="none" dirty="0">
              <a:solidFill>
                <a:schemeClr val="dk1"/>
              </a:solidFill>
              <a:latin typeface="Calibri"/>
              <a:ea typeface="Calibri"/>
              <a:cs typeface="Calibri"/>
              <a:sym typeface="Calibri"/>
            </a:endParaRPr>
          </a:p>
        </p:txBody>
      </p:sp>
      <p:sp>
        <p:nvSpPr>
          <p:cNvPr id="1282" name="Google Shape;1282;g33883e8fc5_2_159: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24</a:t>
            </a:fld>
            <a:endParaRPr sz="1200">
              <a:solidFill>
                <a:schemeClr val="dk1"/>
              </a:solidFill>
              <a:latin typeface="Calibri"/>
              <a:ea typeface="Calibri"/>
              <a:cs typeface="Calibri"/>
              <a:sym typeface="Calibri"/>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33883e8fc5_2_166: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94" name="Google Shape;1294;g33883e8fc5_2_166: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702-07</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Roboto originally developed for Android. Google really liked it so they put it in all their products.</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Everyone else liked it so know it’s used everywhere. Including the default in these presentations.</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Go to google fonts, select families, copy the embed link</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Open instructor-html-template.html (08-googlefontdemo)</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Add the link</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Try it out – see if people know why it didn’t work</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Add the font-family CSS</a:t>
            </a:r>
            <a:endParaRPr sz="1100" b="0" i="0" u="none" strike="noStrike" cap="none" dirty="0">
              <a:solidFill>
                <a:schemeClr val="dk1"/>
              </a:solidFill>
              <a:latin typeface="Calibri"/>
              <a:ea typeface="Calibri"/>
              <a:cs typeface="Calibri"/>
              <a:sym typeface="Calibri"/>
            </a:endParaRPr>
          </a:p>
        </p:txBody>
      </p:sp>
      <p:sp>
        <p:nvSpPr>
          <p:cNvPr id="1295" name="Google Shape;1295;g33883e8fc5_2_166: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25</a:t>
            </a:fld>
            <a:endParaRPr sz="1200">
              <a:solidFill>
                <a:schemeClr val="dk1"/>
              </a:solidFill>
              <a:latin typeface="Calibri"/>
              <a:ea typeface="Calibri"/>
              <a:cs typeface="Calibri"/>
              <a:sym typeface="Calibri"/>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
        <p:cNvGrpSpPr/>
        <p:nvPr/>
      </p:nvGrpSpPr>
      <p:grpSpPr>
        <a:xfrm>
          <a:off x="0" y="0"/>
          <a:ext cx="0" cy="0"/>
          <a:chOff x="0" y="0"/>
          <a:chExt cx="0" cy="0"/>
        </a:xfrm>
      </p:grpSpPr>
      <p:sp>
        <p:nvSpPr>
          <p:cNvPr id="1301" name="Google Shape;1301;g33883e8fc5_2_172: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2" name="Google Shape;1302;g33883e8fc5_2_172: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707-717</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717-19</a:t>
            </a: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Review</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Html-</a:t>
            </a:r>
            <a:r>
              <a:rPr lang="en-US" sz="1100" b="0" i="0" u="none" strike="noStrike" cap="none" dirty="0" err="1">
                <a:solidFill>
                  <a:schemeClr val="dk1"/>
                </a:solidFill>
                <a:latin typeface="Calibri"/>
                <a:ea typeface="Calibri"/>
                <a:cs typeface="Calibri"/>
                <a:sym typeface="Calibri"/>
              </a:rPr>
              <a:t>template.html</a:t>
            </a:r>
            <a:endParaRPr lang="en-US" sz="1100" b="0" i="0" u="none" strike="noStrike" cap="none" dirty="0">
              <a:solidFill>
                <a:schemeClr val="dk1"/>
              </a:solidFill>
              <a:latin typeface="Calibri"/>
              <a:ea typeface="Calibri"/>
              <a:cs typeface="Calibri"/>
              <a:sym typeface="Calibri"/>
            </a:endParaRPr>
          </a:p>
        </p:txBody>
      </p:sp>
      <p:sp>
        <p:nvSpPr>
          <p:cNvPr id="1303" name="Google Shape;1303;g33883e8fc5_2_172: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26</a:t>
            </a:fld>
            <a:endParaRPr sz="1200">
              <a:solidFill>
                <a:schemeClr val="dk1"/>
              </a:solidFill>
              <a:latin typeface="Calibri"/>
              <a:ea typeface="Calibri"/>
              <a:cs typeface="Calibri"/>
              <a:sym typeface="Calibri"/>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g33883e8fc5_2_179: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12" name="Google Shape;1312;g33883e8fc5_2_179: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719-34</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15 minute BREAK!</a:t>
            </a:r>
            <a:endParaRPr sz="1100" b="0" i="0" u="none" strike="noStrike" cap="none" dirty="0">
              <a:solidFill>
                <a:schemeClr val="dk1"/>
              </a:solidFill>
              <a:latin typeface="Calibri"/>
              <a:ea typeface="Calibri"/>
              <a:cs typeface="Calibri"/>
              <a:sym typeface="Calibri"/>
            </a:endParaRPr>
          </a:p>
        </p:txBody>
      </p:sp>
      <p:sp>
        <p:nvSpPr>
          <p:cNvPr id="1313" name="Google Shape;1313;g33883e8fc5_2_179: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27</a:t>
            </a:fld>
            <a:endParaRPr sz="1200">
              <a:solidFill>
                <a:schemeClr val="dk1"/>
              </a:solidFill>
              <a:latin typeface="Calibri"/>
              <a:ea typeface="Calibri"/>
              <a:cs typeface="Calibri"/>
              <a:sym typeface="Calibri"/>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
        <p:cNvGrpSpPr/>
        <p:nvPr/>
      </p:nvGrpSpPr>
      <p:grpSpPr>
        <a:xfrm>
          <a:off x="0" y="0"/>
          <a:ext cx="0" cy="0"/>
          <a:chOff x="0" y="0"/>
          <a:chExt cx="0" cy="0"/>
        </a:xfrm>
      </p:grpSpPr>
      <p:sp>
        <p:nvSpPr>
          <p:cNvPr id="1319" name="Google Shape;1319;g33883e8fc5_2_184: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0" name="Google Shape;1320;g33883e8fc5_2_184: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719-721</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This allows a more dynamic experience</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Web pages are rarely static nowadays – people interact with them and the “state” changes</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There are also logically helpful selectors</a:t>
            </a:r>
            <a:endParaRPr sz="1100" b="0" i="0" u="none" strike="noStrike" cap="none" dirty="0">
              <a:solidFill>
                <a:schemeClr val="dk1"/>
              </a:solidFill>
              <a:latin typeface="Calibri"/>
              <a:ea typeface="Calibri"/>
              <a:cs typeface="Calibri"/>
              <a:sym typeface="Calibri"/>
            </a:endParaRPr>
          </a:p>
        </p:txBody>
      </p:sp>
      <p:sp>
        <p:nvSpPr>
          <p:cNvPr id="1321" name="Google Shape;1321;g33883e8fc5_2_184: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28</a:t>
            </a:fld>
            <a:endParaRPr sz="1200">
              <a:solidFill>
                <a:schemeClr val="dk1"/>
              </a:solidFill>
              <a:latin typeface="Calibri"/>
              <a:ea typeface="Calibri"/>
              <a:cs typeface="Calibri"/>
              <a:sym typeface="Calibri"/>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33883e8fc5_2_191: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1" name="Google Shape;1331;g33883e8fc5_2_191: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721-23</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endParaRPr sz="1100" b="0" i="0" u="none" strike="noStrike" cap="none" dirty="0">
              <a:solidFill>
                <a:schemeClr val="dk1"/>
              </a:solidFill>
              <a:latin typeface="Calibri"/>
              <a:ea typeface="Calibri"/>
              <a:cs typeface="Calibri"/>
              <a:sym typeface="Calibri"/>
            </a:endParaRPr>
          </a:p>
        </p:txBody>
      </p:sp>
      <p:sp>
        <p:nvSpPr>
          <p:cNvPr id="1332" name="Google Shape;1332;g33883e8fc5_2_191: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29</a:t>
            </a:fld>
            <a:endParaRPr sz="1200">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4"/>
        <p:cNvGrpSpPr/>
        <p:nvPr/>
      </p:nvGrpSpPr>
      <p:grpSpPr>
        <a:xfrm>
          <a:off x="0" y="0"/>
          <a:ext cx="0" cy="0"/>
          <a:chOff x="0" y="0"/>
          <a:chExt cx="0" cy="0"/>
        </a:xfrm>
      </p:grpSpPr>
      <p:sp>
        <p:nvSpPr>
          <p:cNvPr id="1065" name="Google Shape;1065;g33883e8fc5_2_31: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66" name="Google Shape;1066;g33883e8fc5_2_31: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endParaRPr sz="1100" b="0" i="0" u="none" strike="noStrike" cap="none">
              <a:solidFill>
                <a:schemeClr val="dk1"/>
              </a:solidFill>
              <a:latin typeface="Calibri"/>
              <a:ea typeface="Calibri"/>
              <a:cs typeface="Calibri"/>
              <a:sym typeface="Calibri"/>
            </a:endParaRPr>
          </a:p>
        </p:txBody>
      </p:sp>
      <p:sp>
        <p:nvSpPr>
          <p:cNvPr id="1067" name="Google Shape;1067;g33883e8fc5_2_31: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b="0" i="0" u="none" strike="noStrike" cap="none">
                <a:solidFill>
                  <a:schemeClr val="dk1"/>
                </a:solidFill>
                <a:latin typeface="Calibri"/>
                <a:ea typeface="Calibri"/>
                <a:cs typeface="Calibri"/>
                <a:sym typeface="Calibri"/>
              </a:rPr>
              <a:t>3</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2"/>
        <p:cNvGrpSpPr/>
        <p:nvPr/>
      </p:nvGrpSpPr>
      <p:grpSpPr>
        <a:xfrm>
          <a:off x="0" y="0"/>
          <a:ext cx="0" cy="0"/>
          <a:chOff x="0" y="0"/>
          <a:chExt cx="0" cy="0"/>
        </a:xfrm>
      </p:grpSpPr>
      <p:sp>
        <p:nvSpPr>
          <p:cNvPr id="1343" name="Google Shape;1343;g33883e8fc5_2_197: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44" name="Google Shape;1344;g33883e8fc5_2_197: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723-30</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Live code in instructor-pseudo-styles.html</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Hover</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Active</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focus</a:t>
            </a:r>
            <a:endParaRPr sz="1100" b="0" i="0" u="none" strike="noStrike" cap="none" dirty="0">
              <a:solidFill>
                <a:schemeClr val="dk1"/>
              </a:solidFill>
              <a:latin typeface="Calibri"/>
              <a:ea typeface="Calibri"/>
              <a:cs typeface="Calibri"/>
              <a:sym typeface="Calibri"/>
            </a:endParaRPr>
          </a:p>
        </p:txBody>
      </p:sp>
      <p:sp>
        <p:nvSpPr>
          <p:cNvPr id="1345" name="Google Shape;1345;g33883e8fc5_2_197: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30</a:t>
            </a:fld>
            <a:endParaRPr sz="1200">
              <a:solidFill>
                <a:schemeClr val="dk1"/>
              </a:solidFill>
              <a:latin typeface="Calibri"/>
              <a:ea typeface="Calibri"/>
              <a:cs typeface="Calibri"/>
              <a:sym typeface="Calibri"/>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0"/>
        <p:cNvGrpSpPr/>
        <p:nvPr/>
      </p:nvGrpSpPr>
      <p:grpSpPr>
        <a:xfrm>
          <a:off x="0" y="0"/>
          <a:ext cx="0" cy="0"/>
          <a:chOff x="0" y="0"/>
          <a:chExt cx="0" cy="0"/>
        </a:xfrm>
      </p:grpSpPr>
      <p:sp>
        <p:nvSpPr>
          <p:cNvPr id="1351" name="Google Shape;1351;g33883e8fc5_2_203: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2" name="Google Shape;1352;g33883e8fc5_2_203: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730-735</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endParaRPr sz="1100" b="0" i="0" u="none" strike="noStrike" cap="none" dirty="0">
              <a:solidFill>
                <a:schemeClr val="dk1"/>
              </a:solidFill>
              <a:latin typeface="Calibri"/>
              <a:ea typeface="Calibri"/>
              <a:cs typeface="Calibri"/>
              <a:sym typeface="Calibri"/>
            </a:endParaRPr>
          </a:p>
        </p:txBody>
      </p:sp>
      <p:sp>
        <p:nvSpPr>
          <p:cNvPr id="1353" name="Google Shape;1353;g33883e8fc5_2_203: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31</a:t>
            </a:fld>
            <a:endParaRPr sz="1200">
              <a:solidFill>
                <a:schemeClr val="dk1"/>
              </a:solidFill>
              <a:latin typeface="Calibri"/>
              <a:ea typeface="Calibri"/>
              <a:cs typeface="Calibri"/>
              <a:sym typeface="Calibri"/>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0"/>
        <p:cNvGrpSpPr/>
        <p:nvPr/>
      </p:nvGrpSpPr>
      <p:grpSpPr>
        <a:xfrm>
          <a:off x="0" y="0"/>
          <a:ext cx="0" cy="0"/>
          <a:chOff x="0" y="0"/>
          <a:chExt cx="0" cy="0"/>
        </a:xfrm>
      </p:grpSpPr>
      <p:sp>
        <p:nvSpPr>
          <p:cNvPr id="1361" name="Google Shape;1361;g33883e8fc5_2_210: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2" name="Google Shape;1362;g33883e8fc5_2_210: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735-36</a:t>
            </a:r>
            <a:endParaRPr sz="1100" b="0" i="0" u="none" strike="noStrike" cap="none" dirty="0">
              <a:solidFill>
                <a:schemeClr val="dk1"/>
              </a:solidFill>
              <a:latin typeface="Calibri"/>
              <a:ea typeface="Calibri"/>
              <a:cs typeface="Calibri"/>
              <a:sym typeface="Calibri"/>
            </a:endParaRPr>
          </a:p>
        </p:txBody>
      </p:sp>
      <p:sp>
        <p:nvSpPr>
          <p:cNvPr id="1363" name="Google Shape;1363;g33883e8fc5_2_210: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32</a:t>
            </a:fld>
            <a:endParaRPr sz="1200">
              <a:solidFill>
                <a:schemeClr val="dk1"/>
              </a:solidFill>
              <a:latin typeface="Calibri"/>
              <a:ea typeface="Calibri"/>
              <a:cs typeface="Calibri"/>
              <a:sym typeface="Calibri"/>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8"/>
        <p:cNvGrpSpPr/>
        <p:nvPr/>
      </p:nvGrpSpPr>
      <p:grpSpPr>
        <a:xfrm>
          <a:off x="0" y="0"/>
          <a:ext cx="0" cy="0"/>
          <a:chOff x="0" y="0"/>
          <a:chExt cx="0" cy="0"/>
        </a:xfrm>
      </p:grpSpPr>
      <p:sp>
        <p:nvSpPr>
          <p:cNvPr id="1369" name="Google Shape;1369;g33883e8fc5_2_215: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70" name="Google Shape;1370;g33883e8fc5_2_215: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736-</a:t>
            </a:r>
            <a:endParaRPr sz="1100" b="0" i="0" u="none" strike="noStrike" cap="none" dirty="0">
              <a:solidFill>
                <a:schemeClr val="dk1"/>
              </a:solidFill>
              <a:latin typeface="Calibri"/>
              <a:ea typeface="Calibri"/>
              <a:cs typeface="Calibri"/>
              <a:sym typeface="Calibri"/>
            </a:endParaRPr>
          </a:p>
        </p:txBody>
      </p:sp>
      <p:sp>
        <p:nvSpPr>
          <p:cNvPr id="1371" name="Google Shape;1371;g33883e8fc5_2_215: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33</a:t>
            </a:fld>
            <a:endParaRPr sz="1200">
              <a:solidFill>
                <a:schemeClr val="dk1"/>
              </a:solidFill>
              <a:latin typeface="Calibri"/>
              <a:ea typeface="Calibri"/>
              <a:cs typeface="Calibri"/>
              <a:sym typeface="Calibri"/>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
        <p:cNvGrpSpPr/>
        <p:nvPr/>
      </p:nvGrpSpPr>
      <p:grpSpPr>
        <a:xfrm>
          <a:off x="0" y="0"/>
          <a:ext cx="0" cy="0"/>
          <a:chOff x="0" y="0"/>
          <a:chExt cx="0" cy="0"/>
        </a:xfrm>
      </p:grpSpPr>
      <p:sp>
        <p:nvSpPr>
          <p:cNvPr id="1379" name="Google Shape;1379;g33883e8fc5_2_223: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0" name="Google Shape;1380;g33883e8fc5_2_223: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endParaRPr sz="1100" b="0" i="0" u="none" strike="noStrike" cap="none">
              <a:solidFill>
                <a:schemeClr val="dk1"/>
              </a:solidFill>
              <a:latin typeface="Calibri"/>
              <a:ea typeface="Calibri"/>
              <a:cs typeface="Calibri"/>
              <a:sym typeface="Calibri"/>
            </a:endParaRPr>
          </a:p>
        </p:txBody>
      </p:sp>
      <p:sp>
        <p:nvSpPr>
          <p:cNvPr id="1381" name="Google Shape;1381;g33883e8fc5_2_223: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34</a:t>
            </a:fld>
            <a:endParaRPr sz="1200">
              <a:solidFill>
                <a:schemeClr val="dk1"/>
              </a:solidFill>
              <a:latin typeface="Calibri"/>
              <a:ea typeface="Calibri"/>
              <a:cs typeface="Calibri"/>
              <a:sym typeface="Calibri"/>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9"/>
        <p:cNvGrpSpPr/>
        <p:nvPr/>
      </p:nvGrpSpPr>
      <p:grpSpPr>
        <a:xfrm>
          <a:off x="0" y="0"/>
          <a:ext cx="0" cy="0"/>
          <a:chOff x="0" y="0"/>
          <a:chExt cx="0" cy="0"/>
        </a:xfrm>
      </p:grpSpPr>
      <p:sp>
        <p:nvSpPr>
          <p:cNvPr id="1390" name="Google Shape;1390;g33883e8fc5_2_232: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91" name="Google Shape;1391;g33883e8fc5_2_232: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736-36</a:t>
            </a:r>
            <a:endParaRPr sz="1100" b="0" i="0" u="none" strike="noStrike" cap="none" dirty="0">
              <a:solidFill>
                <a:schemeClr val="dk1"/>
              </a:solidFill>
              <a:latin typeface="Calibri"/>
              <a:ea typeface="Calibri"/>
              <a:cs typeface="Calibri"/>
              <a:sym typeface="Calibri"/>
            </a:endParaRPr>
          </a:p>
        </p:txBody>
      </p:sp>
      <p:sp>
        <p:nvSpPr>
          <p:cNvPr id="1392" name="Google Shape;1392;g33883e8fc5_2_232: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35</a:t>
            </a:fld>
            <a:endParaRPr sz="1200">
              <a:solidFill>
                <a:schemeClr val="dk1"/>
              </a:solidFill>
              <a:latin typeface="Calibri"/>
              <a:ea typeface="Calibri"/>
              <a:cs typeface="Calibri"/>
              <a:sym typeface="Calibri"/>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8"/>
        <p:cNvGrpSpPr/>
        <p:nvPr/>
      </p:nvGrpSpPr>
      <p:grpSpPr>
        <a:xfrm>
          <a:off x="0" y="0"/>
          <a:ext cx="0" cy="0"/>
          <a:chOff x="0" y="0"/>
          <a:chExt cx="0" cy="0"/>
        </a:xfrm>
      </p:grpSpPr>
      <p:sp>
        <p:nvSpPr>
          <p:cNvPr id="1399" name="Google Shape;1399;g33883e8fc5_2_238: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0" name="Google Shape;1400;g33883e8fc5_2_238: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736-36</a:t>
            </a:r>
            <a:endParaRPr sz="1100" b="0" i="0" u="none" strike="noStrike" cap="none" dirty="0">
              <a:solidFill>
                <a:schemeClr val="dk1"/>
              </a:solidFill>
              <a:latin typeface="Calibri"/>
              <a:ea typeface="Calibri"/>
              <a:cs typeface="Calibri"/>
              <a:sym typeface="Calibri"/>
            </a:endParaRPr>
          </a:p>
        </p:txBody>
      </p:sp>
      <p:sp>
        <p:nvSpPr>
          <p:cNvPr id="1401" name="Google Shape;1401;g33883e8fc5_2_238: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36</a:t>
            </a:fld>
            <a:endParaRPr sz="1200">
              <a:solidFill>
                <a:schemeClr val="dk1"/>
              </a:solidFill>
              <a:latin typeface="Calibri"/>
              <a:ea typeface="Calibri"/>
              <a:cs typeface="Calibri"/>
              <a:sym typeface="Calibri"/>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p:cNvGrpSpPr/>
        <p:nvPr/>
      </p:nvGrpSpPr>
      <p:grpSpPr>
        <a:xfrm>
          <a:off x="0" y="0"/>
          <a:ext cx="0" cy="0"/>
          <a:chOff x="0" y="0"/>
          <a:chExt cx="0" cy="0"/>
        </a:xfrm>
      </p:grpSpPr>
      <p:sp>
        <p:nvSpPr>
          <p:cNvPr id="1408" name="Google Shape;1408;g33883e8fc5_2_244: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9" name="Google Shape;1409;g33883e8fc5_2_244: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736-39</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We keep doing the same thing over and over</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I want a pretty button no matter what I’m building</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Save the CSS somewhere and reuse it</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I want some nice layouts no matter what I’m building</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Generalize it and save it somewhere</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Keep this all together</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Call it a framework</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Give it to people</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So much less CSS rewriting!</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Show 10/bootstrap-powered.html</a:t>
            </a:r>
            <a:endParaRPr sz="1100" b="0" i="0" u="none" strike="noStrike" cap="none" dirty="0">
              <a:solidFill>
                <a:schemeClr val="dk1"/>
              </a:solidFill>
              <a:latin typeface="Calibri"/>
              <a:ea typeface="Calibri"/>
              <a:cs typeface="Calibri"/>
              <a:sym typeface="Calibri"/>
            </a:endParaRPr>
          </a:p>
        </p:txBody>
      </p:sp>
      <p:sp>
        <p:nvSpPr>
          <p:cNvPr id="1410" name="Google Shape;1410;g33883e8fc5_2_244: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37</a:t>
            </a:fld>
            <a:endParaRPr sz="1200">
              <a:solidFill>
                <a:schemeClr val="dk1"/>
              </a:solidFill>
              <a:latin typeface="Calibri"/>
              <a:ea typeface="Calibri"/>
              <a:cs typeface="Calibri"/>
              <a:sym typeface="Calibri"/>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5"/>
        <p:cNvGrpSpPr/>
        <p:nvPr/>
      </p:nvGrpSpPr>
      <p:grpSpPr>
        <a:xfrm>
          <a:off x="0" y="0"/>
          <a:ext cx="0" cy="0"/>
          <a:chOff x="0" y="0"/>
          <a:chExt cx="0" cy="0"/>
        </a:xfrm>
      </p:grpSpPr>
      <p:sp>
        <p:nvSpPr>
          <p:cNvPr id="1416" name="Google Shape;1416;g33883e8fc5_2_250: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17" name="Google Shape;1417;g33883e8fc5_2_250: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739-44</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Activity</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744-46</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Ask students</a:t>
            </a:r>
            <a:endParaRPr sz="1100" b="0" i="0" u="none" strike="noStrike" cap="none" dirty="0">
              <a:solidFill>
                <a:schemeClr val="dk1"/>
              </a:solidFill>
              <a:latin typeface="Calibri"/>
              <a:ea typeface="Calibri"/>
              <a:cs typeface="Calibri"/>
              <a:sym typeface="Calibri"/>
            </a:endParaRPr>
          </a:p>
        </p:txBody>
      </p:sp>
      <p:sp>
        <p:nvSpPr>
          <p:cNvPr id="1418" name="Google Shape;1418;g33883e8fc5_2_250: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38</a:t>
            </a:fld>
            <a:endParaRPr sz="1200">
              <a:solidFill>
                <a:schemeClr val="dk1"/>
              </a:solidFill>
              <a:latin typeface="Calibri"/>
              <a:ea typeface="Calibri"/>
              <a:cs typeface="Calibri"/>
              <a:sym typeface="Calibri"/>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5"/>
        <p:cNvGrpSpPr/>
        <p:nvPr/>
      </p:nvGrpSpPr>
      <p:grpSpPr>
        <a:xfrm>
          <a:off x="0" y="0"/>
          <a:ext cx="0" cy="0"/>
          <a:chOff x="0" y="0"/>
          <a:chExt cx="0" cy="0"/>
        </a:xfrm>
      </p:grpSpPr>
      <p:sp>
        <p:nvSpPr>
          <p:cNvPr id="1436" name="Google Shape;1436;g33883e8fc5_2_257: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37" name="Google Shape;1437;g33883e8fc5_2_257: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746-48</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Inspect in chrome – show the style for jumbotron</a:t>
            </a:r>
            <a:endParaRPr sz="1100" b="0" i="0" u="none" strike="noStrike" cap="none" dirty="0">
              <a:solidFill>
                <a:schemeClr val="dk1"/>
              </a:solidFill>
              <a:latin typeface="Calibri"/>
              <a:ea typeface="Calibri"/>
              <a:cs typeface="Calibri"/>
              <a:sym typeface="Calibri"/>
            </a:endParaRPr>
          </a:p>
        </p:txBody>
      </p:sp>
      <p:sp>
        <p:nvSpPr>
          <p:cNvPr id="1438" name="Google Shape;1438;g33883e8fc5_2_257: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39</a:t>
            </a:fld>
            <a:endParaRPr sz="1200">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2"/>
        <p:cNvGrpSpPr/>
        <p:nvPr/>
      </p:nvGrpSpPr>
      <p:grpSpPr>
        <a:xfrm>
          <a:off x="0" y="0"/>
          <a:ext cx="0" cy="0"/>
          <a:chOff x="0" y="0"/>
          <a:chExt cx="0" cy="0"/>
        </a:xfrm>
      </p:grpSpPr>
      <p:sp>
        <p:nvSpPr>
          <p:cNvPr id="1073" name="Google Shape;1073;g5756c52db8_0_17: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74" name="Google Shape;1074;g5756c52db8_0_17: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171450" marR="0" lvl="0" indent="-171450" algn="l" rtl="0">
              <a:spcBef>
                <a:spcPts val="0"/>
              </a:spcBef>
              <a:spcAft>
                <a:spcPts val="0"/>
              </a:spcAft>
            </a:pPr>
            <a:r>
              <a:rPr lang="en-US" sz="1100" b="0" i="0" u="none" strike="noStrike" cap="none" dirty="0">
                <a:solidFill>
                  <a:schemeClr val="dk1"/>
                </a:solidFill>
                <a:latin typeface="Calibri"/>
                <a:ea typeface="Calibri"/>
                <a:cs typeface="Calibri"/>
                <a:sym typeface="Calibri"/>
              </a:rPr>
              <a:t>630-32</a:t>
            </a:r>
          </a:p>
        </p:txBody>
      </p:sp>
      <p:sp>
        <p:nvSpPr>
          <p:cNvPr id="1075" name="Google Shape;1075;g5756c52db8_0_17: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b="0" i="0" u="none" strike="noStrike" cap="none">
                <a:solidFill>
                  <a:schemeClr val="dk1"/>
                </a:solidFill>
                <a:latin typeface="Calibri"/>
                <a:ea typeface="Calibri"/>
                <a:cs typeface="Calibri"/>
                <a:sym typeface="Calibri"/>
              </a:rPr>
              <a:t>4</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7"/>
        <p:cNvGrpSpPr/>
        <p:nvPr/>
      </p:nvGrpSpPr>
      <p:grpSpPr>
        <a:xfrm>
          <a:off x="0" y="0"/>
          <a:ext cx="0" cy="0"/>
          <a:chOff x="0" y="0"/>
          <a:chExt cx="0" cy="0"/>
        </a:xfrm>
      </p:grpSpPr>
      <p:sp>
        <p:nvSpPr>
          <p:cNvPr id="1448" name="Google Shape;1448;g33883e8fc5_2_266: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49" name="Google Shape;1449;g33883e8fc5_2_266: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748-</a:t>
            </a:r>
            <a:endParaRPr sz="1100" b="0" i="0" u="none" strike="noStrike" cap="none" dirty="0">
              <a:solidFill>
                <a:schemeClr val="dk1"/>
              </a:solidFill>
              <a:latin typeface="Calibri"/>
              <a:ea typeface="Calibri"/>
              <a:cs typeface="Calibri"/>
              <a:sym typeface="Calibri"/>
            </a:endParaRPr>
          </a:p>
        </p:txBody>
      </p:sp>
      <p:sp>
        <p:nvSpPr>
          <p:cNvPr id="1450" name="Google Shape;1450;g33883e8fc5_2_266: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40</a:t>
            </a:fld>
            <a:endParaRPr sz="1200">
              <a:solidFill>
                <a:schemeClr val="dk1"/>
              </a:solidFill>
              <a:latin typeface="Calibri"/>
              <a:ea typeface="Calibri"/>
              <a:cs typeface="Calibri"/>
              <a:sym typeface="Calibri"/>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8"/>
        <p:cNvGrpSpPr/>
        <p:nvPr/>
      </p:nvGrpSpPr>
      <p:grpSpPr>
        <a:xfrm>
          <a:off x="0" y="0"/>
          <a:ext cx="0" cy="0"/>
          <a:chOff x="0" y="0"/>
          <a:chExt cx="0" cy="0"/>
        </a:xfrm>
      </p:grpSpPr>
      <p:sp>
        <p:nvSpPr>
          <p:cNvPr id="1459" name="Google Shape;1459;g33883e8fc5_2_274: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0" name="Google Shape;1460;g33883e8fc5_2_274: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748-48</a:t>
            </a:r>
            <a:endParaRPr sz="1100" b="0" i="0" u="none" strike="noStrike" cap="none" dirty="0">
              <a:solidFill>
                <a:schemeClr val="dk1"/>
              </a:solidFill>
              <a:latin typeface="Calibri"/>
              <a:ea typeface="Calibri"/>
              <a:cs typeface="Calibri"/>
              <a:sym typeface="Calibri"/>
            </a:endParaRPr>
          </a:p>
        </p:txBody>
      </p:sp>
      <p:sp>
        <p:nvSpPr>
          <p:cNvPr id="1461" name="Google Shape;1461;g33883e8fc5_2_274: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41</a:t>
            </a:fld>
            <a:endParaRPr sz="1200">
              <a:solidFill>
                <a:schemeClr val="dk1"/>
              </a:solidFill>
              <a:latin typeface="Calibri"/>
              <a:ea typeface="Calibri"/>
              <a:cs typeface="Calibri"/>
              <a:sym typeface="Calibri"/>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6"/>
        <p:cNvGrpSpPr/>
        <p:nvPr/>
      </p:nvGrpSpPr>
      <p:grpSpPr>
        <a:xfrm>
          <a:off x="0" y="0"/>
          <a:ext cx="0" cy="0"/>
          <a:chOff x="0" y="0"/>
          <a:chExt cx="0" cy="0"/>
        </a:xfrm>
      </p:grpSpPr>
      <p:sp>
        <p:nvSpPr>
          <p:cNvPr id="1467" name="Google Shape;1467;g33883e8fc5_2_281: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8" name="Google Shape;1468;g33883e8fc5_2_281: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748-53</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Activity</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753-55</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Ask: Why is this important?</a:t>
            </a:r>
            <a:endParaRPr sz="1100" b="0" i="0" u="none" strike="noStrike" cap="none" dirty="0">
              <a:solidFill>
                <a:schemeClr val="dk1"/>
              </a:solidFill>
              <a:latin typeface="Calibri"/>
              <a:ea typeface="Calibri"/>
              <a:cs typeface="Calibri"/>
              <a:sym typeface="Calibri"/>
            </a:endParaRPr>
          </a:p>
        </p:txBody>
      </p:sp>
      <p:sp>
        <p:nvSpPr>
          <p:cNvPr id="1469" name="Google Shape;1469;g33883e8fc5_2_281: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42</a:t>
            </a:fld>
            <a:endParaRPr sz="1200">
              <a:solidFill>
                <a:schemeClr val="dk1"/>
              </a:solidFill>
              <a:latin typeface="Calibri"/>
              <a:ea typeface="Calibri"/>
              <a:cs typeface="Calibri"/>
              <a:sym typeface="Calibri"/>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4"/>
        <p:cNvGrpSpPr/>
        <p:nvPr/>
      </p:nvGrpSpPr>
      <p:grpSpPr>
        <a:xfrm>
          <a:off x="0" y="0"/>
          <a:ext cx="0" cy="0"/>
          <a:chOff x="0" y="0"/>
          <a:chExt cx="0" cy="0"/>
        </a:xfrm>
      </p:grpSpPr>
      <p:sp>
        <p:nvSpPr>
          <p:cNvPr id="1485" name="Google Shape;1485;g33883e8fc5_2_288: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86" name="Google Shape;1486;g33883e8fc5_2_288: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755-55</a:t>
            </a:r>
            <a:endParaRPr sz="1100" b="0" i="0" u="none" strike="noStrike" cap="none" dirty="0">
              <a:solidFill>
                <a:schemeClr val="dk1"/>
              </a:solidFill>
              <a:latin typeface="Calibri"/>
              <a:ea typeface="Calibri"/>
              <a:cs typeface="Calibri"/>
              <a:sym typeface="Calibri"/>
            </a:endParaRPr>
          </a:p>
        </p:txBody>
      </p:sp>
      <p:sp>
        <p:nvSpPr>
          <p:cNvPr id="1487" name="Google Shape;1487;g33883e8fc5_2_288: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43</a:t>
            </a:fld>
            <a:endParaRPr sz="1200">
              <a:solidFill>
                <a:schemeClr val="dk1"/>
              </a:solidFill>
              <a:latin typeface="Calibri"/>
              <a:ea typeface="Calibri"/>
              <a:cs typeface="Calibri"/>
              <a:sym typeface="Calibri"/>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2"/>
        <p:cNvGrpSpPr/>
        <p:nvPr/>
      </p:nvGrpSpPr>
      <p:grpSpPr>
        <a:xfrm>
          <a:off x="0" y="0"/>
          <a:ext cx="0" cy="0"/>
          <a:chOff x="0" y="0"/>
          <a:chExt cx="0" cy="0"/>
        </a:xfrm>
      </p:grpSpPr>
      <p:sp>
        <p:nvSpPr>
          <p:cNvPr id="1493" name="Google Shape;1493;g33883e8fc5_2_293: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94" name="Google Shape;1494;g33883e8fc5_2_293: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755-57</a:t>
            </a:r>
            <a:endParaRPr sz="1100" b="0" i="0" u="none" strike="noStrike" cap="none" dirty="0">
              <a:solidFill>
                <a:schemeClr val="dk1"/>
              </a:solidFill>
              <a:latin typeface="Calibri"/>
              <a:ea typeface="Calibri"/>
              <a:cs typeface="Calibri"/>
              <a:sym typeface="Calibri"/>
            </a:endParaRPr>
          </a:p>
        </p:txBody>
      </p:sp>
      <p:sp>
        <p:nvSpPr>
          <p:cNvPr id="1495" name="Google Shape;1495;g33883e8fc5_2_293: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44</a:t>
            </a:fld>
            <a:endParaRPr sz="1200">
              <a:solidFill>
                <a:schemeClr val="dk1"/>
              </a:solidFill>
              <a:latin typeface="Calibri"/>
              <a:ea typeface="Calibri"/>
              <a:cs typeface="Calibri"/>
              <a:sym typeface="Calibri"/>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0"/>
        <p:cNvGrpSpPr/>
        <p:nvPr/>
      </p:nvGrpSpPr>
      <p:grpSpPr>
        <a:xfrm>
          <a:off x="0" y="0"/>
          <a:ext cx="0" cy="0"/>
          <a:chOff x="0" y="0"/>
          <a:chExt cx="0" cy="0"/>
        </a:xfrm>
      </p:grpSpPr>
      <p:sp>
        <p:nvSpPr>
          <p:cNvPr id="1511" name="Google Shape;1511;g33883e8fc5_2_301: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12" name="Google Shape;1512;g33883e8fc5_2_301: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757-58</a:t>
            </a:r>
            <a:endParaRPr sz="1100" b="0" i="0" u="none" strike="noStrike" cap="none" dirty="0">
              <a:solidFill>
                <a:schemeClr val="dk1"/>
              </a:solidFill>
              <a:latin typeface="Calibri"/>
              <a:ea typeface="Calibri"/>
              <a:cs typeface="Calibri"/>
              <a:sym typeface="Calibri"/>
            </a:endParaRPr>
          </a:p>
        </p:txBody>
      </p:sp>
      <p:sp>
        <p:nvSpPr>
          <p:cNvPr id="1513" name="Google Shape;1513;g33883e8fc5_2_301: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45</a:t>
            </a:fld>
            <a:endParaRPr sz="1200">
              <a:solidFill>
                <a:schemeClr val="dk1"/>
              </a:solidFill>
              <a:latin typeface="Calibri"/>
              <a:ea typeface="Calibri"/>
              <a:cs typeface="Calibri"/>
              <a:sym typeface="Calibri"/>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6"/>
        <p:cNvGrpSpPr/>
        <p:nvPr/>
      </p:nvGrpSpPr>
      <p:grpSpPr>
        <a:xfrm>
          <a:off x="0" y="0"/>
          <a:ext cx="0" cy="0"/>
          <a:chOff x="0" y="0"/>
          <a:chExt cx="0" cy="0"/>
        </a:xfrm>
      </p:grpSpPr>
      <p:sp>
        <p:nvSpPr>
          <p:cNvPr id="1527" name="Google Shape;1527;g33883e8fc5_2_308: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28" name="Google Shape;1528;g33883e8fc5_2_308: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758-59</a:t>
            </a:r>
            <a:endParaRPr sz="1100" b="0" i="0" u="none" strike="noStrike" cap="none" dirty="0">
              <a:solidFill>
                <a:schemeClr val="dk1"/>
              </a:solidFill>
              <a:latin typeface="Calibri"/>
              <a:ea typeface="Calibri"/>
              <a:cs typeface="Calibri"/>
              <a:sym typeface="Calibri"/>
            </a:endParaRPr>
          </a:p>
        </p:txBody>
      </p:sp>
      <p:sp>
        <p:nvSpPr>
          <p:cNvPr id="1529" name="Google Shape;1529;g33883e8fc5_2_308: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46</a:t>
            </a:fld>
            <a:endParaRPr sz="1200">
              <a:solidFill>
                <a:schemeClr val="dk1"/>
              </a:solidFill>
              <a:latin typeface="Calibri"/>
              <a:ea typeface="Calibri"/>
              <a:cs typeface="Calibri"/>
              <a:sym typeface="Calibri"/>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2"/>
        <p:cNvGrpSpPr/>
        <p:nvPr/>
      </p:nvGrpSpPr>
      <p:grpSpPr>
        <a:xfrm>
          <a:off x="0" y="0"/>
          <a:ext cx="0" cy="0"/>
          <a:chOff x="0" y="0"/>
          <a:chExt cx="0" cy="0"/>
        </a:xfrm>
      </p:grpSpPr>
      <p:sp>
        <p:nvSpPr>
          <p:cNvPr id="1543" name="Google Shape;1543;g4c5452845b_0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4" name="Google Shape;1544;g4c5452845b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759-800</a:t>
            </a:r>
            <a:endParaRPr dirty="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5"/>
        <p:cNvGrpSpPr/>
        <p:nvPr/>
      </p:nvGrpSpPr>
      <p:grpSpPr>
        <a:xfrm>
          <a:off x="0" y="0"/>
          <a:ext cx="0" cy="0"/>
          <a:chOff x="0" y="0"/>
          <a:chExt cx="0" cy="0"/>
        </a:xfrm>
      </p:grpSpPr>
      <p:sp>
        <p:nvSpPr>
          <p:cNvPr id="1556" name="Google Shape;1556;g33883e8fc5_2_328: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7" name="Google Shape;1557;g33883e8fc5_2_328: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800-01</a:t>
            </a:r>
            <a:endParaRPr sz="1100" b="0" i="0" u="none" strike="noStrike" cap="none" dirty="0">
              <a:solidFill>
                <a:schemeClr val="dk1"/>
              </a:solidFill>
              <a:latin typeface="Calibri"/>
              <a:ea typeface="Calibri"/>
              <a:cs typeface="Calibri"/>
              <a:sym typeface="Calibri"/>
            </a:endParaRPr>
          </a:p>
        </p:txBody>
      </p:sp>
      <p:sp>
        <p:nvSpPr>
          <p:cNvPr id="1558" name="Google Shape;1558;g33883e8fc5_2_328: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48</a:t>
            </a:fld>
            <a:endParaRPr sz="1200">
              <a:solidFill>
                <a:schemeClr val="dk1"/>
              </a:solidFill>
              <a:latin typeface="Calibri"/>
              <a:ea typeface="Calibri"/>
              <a:cs typeface="Calibri"/>
              <a:sym typeface="Calibri"/>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3"/>
        <p:cNvGrpSpPr/>
        <p:nvPr/>
      </p:nvGrpSpPr>
      <p:grpSpPr>
        <a:xfrm>
          <a:off x="0" y="0"/>
          <a:ext cx="0" cy="0"/>
          <a:chOff x="0" y="0"/>
          <a:chExt cx="0" cy="0"/>
        </a:xfrm>
      </p:grpSpPr>
      <p:sp>
        <p:nvSpPr>
          <p:cNvPr id="1564" name="Google Shape;1564;g33883e8fc5_2_333: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5" name="Google Shape;1565;g33883e8fc5_2_333: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801-03</a:t>
            </a:r>
            <a:endParaRPr sz="1100" b="0" i="0" u="none" strike="noStrike" cap="none" dirty="0">
              <a:solidFill>
                <a:schemeClr val="dk1"/>
              </a:solidFill>
              <a:latin typeface="Calibri"/>
              <a:ea typeface="Calibri"/>
              <a:cs typeface="Calibri"/>
              <a:sym typeface="Calibri"/>
            </a:endParaRPr>
          </a:p>
        </p:txBody>
      </p:sp>
      <p:sp>
        <p:nvSpPr>
          <p:cNvPr id="1566" name="Google Shape;1566;g33883e8fc5_2_333: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49</a:t>
            </a:fld>
            <a:endParaRPr sz="1200">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33883e8fc5_2_44: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82" name="Google Shape;1082;g33883e8fc5_2_44: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632-33</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171450" marR="0" lvl="0" indent="-171450" algn="l" rtl="0">
              <a:spcBef>
                <a:spcPts val="0"/>
              </a:spcBef>
              <a:spcAft>
                <a:spcPts val="0"/>
              </a:spcAft>
            </a:pPr>
            <a:r>
              <a:rPr lang="en-US" sz="1100" b="0" i="0" u="none" strike="noStrike" cap="none" dirty="0">
                <a:solidFill>
                  <a:schemeClr val="dk1"/>
                </a:solidFill>
                <a:latin typeface="Calibri"/>
                <a:ea typeface="Calibri"/>
                <a:cs typeface="Calibri"/>
                <a:sym typeface="Calibri"/>
              </a:rPr>
              <a:t>Bootcamps are fast</a:t>
            </a:r>
          </a:p>
          <a:p>
            <a:pPr marL="171450" marR="0" lvl="0" indent="-171450" algn="l" rtl="0">
              <a:spcBef>
                <a:spcPts val="0"/>
              </a:spcBef>
              <a:spcAft>
                <a:spcPts val="0"/>
              </a:spcAft>
            </a:pPr>
            <a:endParaRPr lang="en-US" sz="1100" b="0" i="0" u="none" strike="noStrike" cap="none" dirty="0">
              <a:solidFill>
                <a:schemeClr val="dk1"/>
              </a:solidFill>
              <a:latin typeface="Calibri"/>
              <a:ea typeface="Calibri"/>
              <a:cs typeface="Calibri"/>
              <a:sym typeface="Calibri"/>
            </a:endParaRPr>
          </a:p>
          <a:p>
            <a:pPr marL="171450" marR="0" lvl="0" indent="-171450" algn="l" rtl="0">
              <a:spcBef>
                <a:spcPts val="0"/>
              </a:spcBef>
              <a:spcAft>
                <a:spcPts val="0"/>
              </a:spcAft>
            </a:pPr>
            <a:r>
              <a:rPr lang="en-US" sz="1100" b="0" i="0" u="none" strike="noStrike" cap="none" dirty="0">
                <a:solidFill>
                  <a:schemeClr val="dk1"/>
                </a:solidFill>
                <a:latin typeface="Calibri"/>
                <a:ea typeface="Calibri"/>
                <a:cs typeface="Calibri"/>
                <a:sym typeface="Calibri"/>
              </a:rPr>
              <a:t>Web development is fast</a:t>
            </a:r>
          </a:p>
          <a:p>
            <a:pPr marL="171450" marR="0" lvl="0" indent="-171450" algn="l" rtl="0">
              <a:spcBef>
                <a:spcPts val="0"/>
              </a:spcBef>
              <a:spcAft>
                <a:spcPts val="0"/>
              </a:spcAft>
            </a:pPr>
            <a:endParaRPr lang="en-US" sz="1100" b="0" i="0" u="none" strike="noStrike" cap="none" dirty="0">
              <a:solidFill>
                <a:schemeClr val="dk1"/>
              </a:solidFill>
              <a:latin typeface="Calibri"/>
              <a:ea typeface="Calibri"/>
              <a:cs typeface="Calibri"/>
              <a:sym typeface="Calibri"/>
            </a:endParaRPr>
          </a:p>
          <a:p>
            <a:pPr marL="171450" marR="0" lvl="0" indent="-171450" algn="l" rtl="0">
              <a:spcBef>
                <a:spcPts val="0"/>
              </a:spcBef>
              <a:spcAft>
                <a:spcPts val="0"/>
              </a:spcAft>
            </a:pPr>
            <a:r>
              <a:rPr lang="en-US" sz="1100" b="0" i="0" u="none" strike="noStrike" cap="none" dirty="0">
                <a:solidFill>
                  <a:schemeClr val="dk1"/>
                </a:solidFill>
                <a:latin typeface="Calibri"/>
                <a:ea typeface="Calibri"/>
                <a:cs typeface="Calibri"/>
                <a:sym typeface="Calibri"/>
              </a:rPr>
              <a:t>Full stack web development is fast</a:t>
            </a:r>
          </a:p>
          <a:p>
            <a:pPr marL="171450" marR="0" lvl="0" indent="-171450" algn="l" rtl="0">
              <a:spcBef>
                <a:spcPts val="0"/>
              </a:spcBef>
              <a:spcAft>
                <a:spcPts val="0"/>
              </a:spcAft>
            </a:pPr>
            <a:endParaRPr lang="en-US" sz="1100" b="0" i="0" u="none" strike="noStrike" cap="none" dirty="0">
              <a:solidFill>
                <a:schemeClr val="dk1"/>
              </a:solidFill>
              <a:latin typeface="Calibri"/>
              <a:ea typeface="Calibri"/>
              <a:cs typeface="Calibri"/>
              <a:sym typeface="Calibri"/>
            </a:endParaRPr>
          </a:p>
          <a:p>
            <a:pPr marL="171450" marR="0" lvl="0" indent="-171450" algn="l" rtl="0">
              <a:spcBef>
                <a:spcPts val="0"/>
              </a:spcBef>
              <a:spcAft>
                <a:spcPts val="0"/>
              </a:spcAft>
            </a:pPr>
            <a:r>
              <a:rPr lang="en-US" sz="1100" b="0" i="0" u="none" strike="noStrike" cap="none" dirty="0">
                <a:solidFill>
                  <a:schemeClr val="dk1"/>
                </a:solidFill>
                <a:latin typeface="Calibri"/>
                <a:ea typeface="Calibri"/>
                <a:cs typeface="Calibri"/>
                <a:sym typeface="Calibri"/>
              </a:rPr>
              <a:t>A full stack web development bootcamp is </a:t>
            </a:r>
            <a:r>
              <a:rPr lang="en-US" sz="1100" b="1" i="0" u="none" strike="noStrike" cap="none" dirty="0">
                <a:solidFill>
                  <a:schemeClr val="dk1"/>
                </a:solidFill>
                <a:latin typeface="Calibri"/>
                <a:ea typeface="Calibri"/>
                <a:cs typeface="Calibri"/>
                <a:sym typeface="Calibri"/>
              </a:rPr>
              <a:t>very </a:t>
            </a:r>
            <a:r>
              <a:rPr lang="en-US" sz="1100" b="0" i="0" u="none" strike="noStrike" cap="none" dirty="0">
                <a:solidFill>
                  <a:schemeClr val="dk1"/>
                </a:solidFill>
                <a:latin typeface="Calibri"/>
                <a:ea typeface="Calibri"/>
                <a:cs typeface="Calibri"/>
                <a:sym typeface="Calibri"/>
              </a:rPr>
              <a:t>fast</a:t>
            </a:r>
          </a:p>
          <a:p>
            <a:pPr marL="171450" marR="0" lvl="0" indent="-171450" algn="l" rtl="0">
              <a:spcBef>
                <a:spcPts val="0"/>
              </a:spcBef>
              <a:spcAft>
                <a:spcPts val="0"/>
              </a:spcAft>
            </a:pPr>
            <a:endParaRPr lang="en-US" sz="1100" b="0" i="0" u="none" strike="noStrike" cap="none" dirty="0">
              <a:solidFill>
                <a:schemeClr val="dk1"/>
              </a:solidFill>
              <a:latin typeface="Calibri"/>
              <a:ea typeface="Calibri"/>
              <a:cs typeface="Calibri"/>
              <a:sym typeface="Calibri"/>
            </a:endParaRPr>
          </a:p>
          <a:p>
            <a:pPr marL="171450" marR="0" lvl="0" indent="-171450" algn="l" rtl="0">
              <a:spcBef>
                <a:spcPts val="0"/>
              </a:spcBef>
              <a:spcAft>
                <a:spcPts val="0"/>
              </a:spcAft>
            </a:pPr>
            <a:r>
              <a:rPr lang="en-US" sz="1100" b="0" i="0" u="none" strike="noStrike" cap="none" dirty="0">
                <a:solidFill>
                  <a:schemeClr val="dk1"/>
                </a:solidFill>
                <a:latin typeface="Calibri"/>
                <a:ea typeface="Calibri"/>
                <a:cs typeface="Calibri"/>
                <a:sym typeface="Calibri"/>
              </a:rPr>
              <a:t>Full stack web development is about getting exposure to a large breadth of things</a:t>
            </a:r>
          </a:p>
          <a:p>
            <a:pPr marL="171450" marR="0" lvl="0" indent="-171450" algn="l" rtl="0">
              <a:spcBef>
                <a:spcPts val="0"/>
              </a:spcBef>
              <a:spcAft>
                <a:spcPts val="0"/>
              </a:spcAft>
            </a:pPr>
            <a:endParaRPr lang="en-US" sz="1100" b="0" i="0" u="none" strike="noStrike" cap="none" dirty="0">
              <a:solidFill>
                <a:schemeClr val="dk1"/>
              </a:solidFill>
              <a:latin typeface="Calibri"/>
              <a:ea typeface="Calibri"/>
              <a:cs typeface="Calibri"/>
              <a:sym typeface="Calibri"/>
            </a:endParaRPr>
          </a:p>
          <a:p>
            <a:pPr marL="171450" marR="0" lvl="0" indent="-171450" algn="l" rtl="0">
              <a:spcBef>
                <a:spcPts val="0"/>
              </a:spcBef>
              <a:spcAft>
                <a:spcPts val="0"/>
              </a:spcAft>
            </a:pPr>
            <a:r>
              <a:rPr lang="en-US" sz="1100" b="0" i="0" u="none" strike="noStrike" cap="none" dirty="0">
                <a:solidFill>
                  <a:schemeClr val="dk1"/>
                </a:solidFill>
                <a:latin typeface="Calibri"/>
                <a:ea typeface="Calibri"/>
                <a:cs typeface="Calibri"/>
                <a:sym typeface="Calibri"/>
              </a:rPr>
              <a:t>Diving deep and understanding things more completely takes time and practice</a:t>
            </a:r>
          </a:p>
          <a:p>
            <a:pPr marL="171450" marR="0" lvl="0" indent="-171450" algn="l" rtl="0">
              <a:spcBef>
                <a:spcPts val="0"/>
              </a:spcBef>
              <a:spcAft>
                <a:spcPts val="0"/>
              </a:spcAft>
            </a:pPr>
            <a:endParaRPr lang="en-US" sz="1100" b="0" i="0" u="none" strike="noStrike" cap="none" dirty="0">
              <a:solidFill>
                <a:schemeClr val="dk1"/>
              </a:solidFill>
              <a:latin typeface="Calibri"/>
              <a:ea typeface="Calibri"/>
              <a:cs typeface="Calibri"/>
              <a:sym typeface="Calibri"/>
            </a:endParaRPr>
          </a:p>
          <a:p>
            <a:pPr marL="171450" marR="0" lvl="0" indent="-171450" algn="l" rtl="0">
              <a:spcBef>
                <a:spcPts val="0"/>
              </a:spcBef>
              <a:spcAft>
                <a:spcPts val="0"/>
              </a:spcAft>
            </a:pPr>
            <a:r>
              <a:rPr lang="en-US" sz="1100" b="0" i="0" u="none" strike="noStrike" cap="none" dirty="0">
                <a:solidFill>
                  <a:schemeClr val="dk1"/>
                </a:solidFill>
                <a:latin typeface="Calibri"/>
                <a:ea typeface="Calibri"/>
                <a:cs typeface="Calibri"/>
                <a:sym typeface="Calibri"/>
              </a:rPr>
              <a:t>There will be reinforcement throughout the course</a:t>
            </a:r>
          </a:p>
          <a:p>
            <a:pPr marL="171450" marR="0" lvl="0" indent="-171450" algn="l" rtl="0">
              <a:spcBef>
                <a:spcPts val="0"/>
              </a:spcBef>
              <a:spcAft>
                <a:spcPts val="0"/>
              </a:spcAft>
            </a:pPr>
            <a:endParaRPr lang="en-US" sz="1100" b="0" i="0" u="none" strike="noStrike" cap="none" dirty="0">
              <a:solidFill>
                <a:schemeClr val="dk1"/>
              </a:solidFill>
              <a:latin typeface="Calibri"/>
              <a:ea typeface="Calibri"/>
              <a:cs typeface="Calibri"/>
              <a:sym typeface="Calibri"/>
            </a:endParaRPr>
          </a:p>
          <a:p>
            <a:pPr marL="171450" marR="0" lvl="0" indent="-171450" algn="l" rtl="0">
              <a:spcBef>
                <a:spcPts val="0"/>
              </a:spcBef>
              <a:spcAft>
                <a:spcPts val="0"/>
              </a:spcAft>
            </a:pPr>
            <a:r>
              <a:rPr lang="en-US" sz="1100" b="0" i="0" u="none" strike="noStrike" cap="none" dirty="0">
                <a:solidFill>
                  <a:schemeClr val="dk1"/>
                </a:solidFill>
                <a:latin typeface="Calibri"/>
                <a:ea typeface="Calibri"/>
                <a:cs typeface="Calibri"/>
                <a:sym typeface="Calibri"/>
              </a:rPr>
              <a:t>We’ll be using git, HTML, CSS, etc. throughout the course</a:t>
            </a:r>
          </a:p>
          <a:p>
            <a:pPr marL="171450" marR="0" lvl="0" indent="-171450" algn="l" rtl="0">
              <a:spcBef>
                <a:spcPts val="0"/>
              </a:spcBef>
              <a:spcAft>
                <a:spcPts val="0"/>
              </a:spcAft>
            </a:pPr>
            <a:endParaRPr lang="en-US" sz="1100" b="0" i="0" u="none" strike="noStrike" cap="none" dirty="0">
              <a:solidFill>
                <a:schemeClr val="dk1"/>
              </a:solidFill>
              <a:latin typeface="Calibri"/>
              <a:ea typeface="Calibri"/>
              <a:cs typeface="Calibri"/>
              <a:sym typeface="Calibri"/>
            </a:endParaRPr>
          </a:p>
          <a:p>
            <a:pPr marL="171450" marR="0" lvl="0" indent="-171450" algn="l" rtl="0">
              <a:spcBef>
                <a:spcPts val="0"/>
              </a:spcBef>
              <a:spcAft>
                <a:spcPts val="0"/>
              </a:spcAft>
            </a:pPr>
            <a:r>
              <a:rPr lang="en-US" sz="1100" b="0" i="0" u="none" strike="noStrike" cap="none" dirty="0">
                <a:solidFill>
                  <a:schemeClr val="dk1"/>
                </a:solidFill>
                <a:latin typeface="Calibri"/>
                <a:ea typeface="Calibri"/>
                <a:cs typeface="Calibri"/>
                <a:sym typeface="Calibri"/>
              </a:rPr>
              <a:t>Over time it will become second nature</a:t>
            </a:r>
          </a:p>
          <a:p>
            <a:pPr marL="171450" marR="0" lvl="0" indent="-171450" algn="l" rtl="0">
              <a:spcBef>
                <a:spcPts val="0"/>
              </a:spcBef>
              <a:spcAft>
                <a:spcPts val="0"/>
              </a:spcAft>
            </a:pPr>
            <a:endParaRPr lang="en-US" sz="1100" b="0" i="0" u="none" strike="noStrike" cap="none" dirty="0">
              <a:solidFill>
                <a:schemeClr val="dk1"/>
              </a:solidFill>
              <a:latin typeface="Calibri"/>
              <a:ea typeface="Calibri"/>
              <a:cs typeface="Calibri"/>
              <a:sym typeface="Calibri"/>
            </a:endParaRPr>
          </a:p>
          <a:p>
            <a:pPr marL="171450" marR="0" lvl="0" indent="-171450" algn="l" rtl="0">
              <a:spcBef>
                <a:spcPts val="0"/>
              </a:spcBef>
              <a:spcAft>
                <a:spcPts val="0"/>
              </a:spcAft>
            </a:pPr>
            <a:r>
              <a:rPr lang="en-US" sz="1100" b="0" i="0" u="none" strike="noStrike" cap="none" dirty="0">
                <a:solidFill>
                  <a:schemeClr val="dk1"/>
                </a:solidFill>
                <a:latin typeface="Calibri"/>
                <a:ea typeface="Calibri"/>
                <a:cs typeface="Calibri"/>
                <a:sym typeface="Calibri"/>
              </a:rPr>
              <a:t>Knowing enough to know what to google will get you pretty far</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171450" marR="0" lvl="0" indent="-171450" algn="l" rtl="0">
              <a:spcBef>
                <a:spcPts val="0"/>
              </a:spcBef>
              <a:spcAft>
                <a:spcPts val="0"/>
              </a:spcAft>
            </a:pPr>
            <a:r>
              <a:rPr lang="en-US" sz="1100" b="0" i="0" u="none" strike="noStrike" cap="none" dirty="0">
                <a:solidFill>
                  <a:schemeClr val="dk1"/>
                </a:solidFill>
                <a:latin typeface="Calibri"/>
                <a:ea typeface="Calibri"/>
                <a:cs typeface="Calibri"/>
                <a:sym typeface="Calibri"/>
              </a:rPr>
              <a:t>Dane – do you want to add anything?</a:t>
            </a:r>
          </a:p>
          <a:p>
            <a:pPr marL="0" marR="0" lvl="0" indent="0" algn="l" rtl="0">
              <a:spcBef>
                <a:spcPts val="0"/>
              </a:spcBef>
              <a:spcAft>
                <a:spcPts val="0"/>
              </a:spcAft>
              <a:buNone/>
            </a:pPr>
            <a:endParaRPr sz="1100" b="0" i="0" u="none" strike="noStrike" cap="none" dirty="0">
              <a:solidFill>
                <a:schemeClr val="dk1"/>
              </a:solidFill>
              <a:latin typeface="Calibri"/>
              <a:ea typeface="Calibri"/>
              <a:cs typeface="Calibri"/>
              <a:sym typeface="Calibri"/>
            </a:endParaRPr>
          </a:p>
        </p:txBody>
      </p:sp>
      <p:sp>
        <p:nvSpPr>
          <p:cNvPr id="1083" name="Google Shape;1083;g33883e8fc5_2_44: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5</a:t>
            </a:fld>
            <a:endParaRPr sz="1200">
              <a:solidFill>
                <a:schemeClr val="dk1"/>
              </a:solidFill>
              <a:latin typeface="Calibri"/>
              <a:ea typeface="Calibri"/>
              <a:cs typeface="Calibri"/>
              <a:sym typeface="Calibri"/>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0"/>
        <p:cNvGrpSpPr/>
        <p:nvPr/>
      </p:nvGrpSpPr>
      <p:grpSpPr>
        <a:xfrm>
          <a:off x="0" y="0"/>
          <a:ext cx="0" cy="0"/>
          <a:chOff x="0" y="0"/>
          <a:chExt cx="0" cy="0"/>
        </a:xfrm>
      </p:grpSpPr>
      <p:sp>
        <p:nvSpPr>
          <p:cNvPr id="1611" name="Google Shape;1611;g33883e8fc5_2_377: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12" name="Google Shape;1612;g33883e8fc5_2_377: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806-07</a:t>
            </a:r>
            <a:endParaRPr sz="1100" b="0" i="0" u="none" strike="noStrike" cap="none" dirty="0">
              <a:solidFill>
                <a:schemeClr val="dk1"/>
              </a:solidFill>
              <a:latin typeface="Calibri"/>
              <a:ea typeface="Calibri"/>
              <a:cs typeface="Calibri"/>
              <a:sym typeface="Calibri"/>
            </a:endParaRPr>
          </a:p>
        </p:txBody>
      </p:sp>
      <p:sp>
        <p:nvSpPr>
          <p:cNvPr id="1613" name="Google Shape;1613;g33883e8fc5_2_377: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50</a:t>
            </a:fld>
            <a:endParaRPr sz="1200">
              <a:solidFill>
                <a:schemeClr val="dk1"/>
              </a:solidFill>
              <a:latin typeface="Calibri"/>
              <a:ea typeface="Calibri"/>
              <a:cs typeface="Calibri"/>
              <a:sym typeface="Calibri"/>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6"/>
        <p:cNvGrpSpPr/>
        <p:nvPr/>
      </p:nvGrpSpPr>
      <p:grpSpPr>
        <a:xfrm>
          <a:off x="0" y="0"/>
          <a:ext cx="0" cy="0"/>
          <a:chOff x="0" y="0"/>
          <a:chExt cx="0" cy="0"/>
        </a:xfrm>
      </p:grpSpPr>
      <p:sp>
        <p:nvSpPr>
          <p:cNvPr id="1587" name="Google Shape;1587;g33883e8fc5_2_350: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88" name="Google Shape;1588;g33883e8fc5_2_350: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807-07</a:t>
            </a:r>
            <a:endParaRPr sz="1100" b="0" i="0" u="none" strike="noStrike" cap="none" dirty="0">
              <a:solidFill>
                <a:schemeClr val="dk1"/>
              </a:solidFill>
              <a:latin typeface="Calibri"/>
              <a:ea typeface="Calibri"/>
              <a:cs typeface="Calibri"/>
              <a:sym typeface="Calibri"/>
            </a:endParaRPr>
          </a:p>
        </p:txBody>
      </p:sp>
      <p:sp>
        <p:nvSpPr>
          <p:cNvPr id="1589" name="Google Shape;1589;g33883e8fc5_2_350: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51</a:t>
            </a:fld>
            <a:endParaRPr sz="1200">
              <a:solidFill>
                <a:schemeClr val="dk1"/>
              </a:solidFill>
              <a:latin typeface="Calibri"/>
              <a:ea typeface="Calibri"/>
              <a:cs typeface="Calibri"/>
              <a:sym typeface="Calibri"/>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4"/>
        <p:cNvGrpSpPr/>
        <p:nvPr/>
      </p:nvGrpSpPr>
      <p:grpSpPr>
        <a:xfrm>
          <a:off x="0" y="0"/>
          <a:ext cx="0" cy="0"/>
          <a:chOff x="0" y="0"/>
          <a:chExt cx="0" cy="0"/>
        </a:xfrm>
      </p:grpSpPr>
      <p:sp>
        <p:nvSpPr>
          <p:cNvPr id="1575" name="Google Shape;1575;g33883e8fc5_2_341: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76" name="Google Shape;1576;g33883e8fc5_2_341: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807-08</a:t>
            </a:r>
          </a:p>
        </p:txBody>
      </p:sp>
      <p:sp>
        <p:nvSpPr>
          <p:cNvPr id="1577" name="Google Shape;1577;g33883e8fc5_2_341: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52</a:t>
            </a:fld>
            <a:endParaRPr sz="1200">
              <a:solidFill>
                <a:schemeClr val="dk1"/>
              </a:solidFill>
              <a:latin typeface="Calibri"/>
              <a:ea typeface="Calibri"/>
              <a:cs typeface="Calibri"/>
              <a:sym typeface="Calibri"/>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8"/>
        <p:cNvGrpSpPr/>
        <p:nvPr/>
      </p:nvGrpSpPr>
      <p:grpSpPr>
        <a:xfrm>
          <a:off x="0" y="0"/>
          <a:ext cx="0" cy="0"/>
          <a:chOff x="0" y="0"/>
          <a:chExt cx="0" cy="0"/>
        </a:xfrm>
      </p:grpSpPr>
      <p:sp>
        <p:nvSpPr>
          <p:cNvPr id="1599" name="Google Shape;1599;g33883e8fc5_2_368: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00" name="Google Shape;1600;g33883e8fc5_2_368: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808-09</a:t>
            </a:r>
            <a:endParaRPr sz="1100" b="0" i="0" u="none" strike="noStrike" cap="none" dirty="0">
              <a:solidFill>
                <a:schemeClr val="dk1"/>
              </a:solidFill>
              <a:latin typeface="Calibri"/>
              <a:ea typeface="Calibri"/>
              <a:cs typeface="Calibri"/>
              <a:sym typeface="Calibri"/>
            </a:endParaRPr>
          </a:p>
        </p:txBody>
      </p:sp>
      <p:sp>
        <p:nvSpPr>
          <p:cNvPr id="1601" name="Google Shape;1601;g33883e8fc5_2_368: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53</a:t>
            </a:fld>
            <a:endParaRPr sz="1200">
              <a:solidFill>
                <a:schemeClr val="dk1"/>
              </a:solidFill>
              <a:latin typeface="Calibri"/>
              <a:ea typeface="Calibri"/>
              <a:cs typeface="Calibri"/>
              <a:sym typeface="Calibri"/>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1"/>
        <p:cNvGrpSpPr/>
        <p:nvPr/>
      </p:nvGrpSpPr>
      <p:grpSpPr>
        <a:xfrm>
          <a:off x="0" y="0"/>
          <a:ext cx="0" cy="0"/>
          <a:chOff x="0" y="0"/>
          <a:chExt cx="0" cy="0"/>
        </a:xfrm>
      </p:grpSpPr>
      <p:sp>
        <p:nvSpPr>
          <p:cNvPr id="1622" name="Google Shape;1622;g33883e8fc5_2_385: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23" name="Google Shape;1623;g33883e8fc5_2_385: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803-813</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hlinkClick r:id="rId3"/>
              </a:rPr>
              <a:t>https://getbootstrap.com/docs/4.1/components/buttons/</a:t>
            </a: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Buttons</a:t>
            </a: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Card</a:t>
            </a: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Carousel</a:t>
            </a: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Dropdowns</a:t>
            </a: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Forms</a:t>
            </a: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Jumbotron</a:t>
            </a: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Navbar</a:t>
            </a:r>
          </a:p>
        </p:txBody>
      </p:sp>
      <p:sp>
        <p:nvSpPr>
          <p:cNvPr id="1624" name="Google Shape;1624;g33883e8fc5_2_385: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54</a:t>
            </a:fld>
            <a:endParaRPr sz="1200">
              <a:solidFill>
                <a:schemeClr val="dk1"/>
              </a:solidFill>
              <a:latin typeface="Calibri"/>
              <a:ea typeface="Calibri"/>
              <a:cs typeface="Calibri"/>
              <a:sym typeface="Calibri"/>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9"/>
        <p:cNvGrpSpPr/>
        <p:nvPr/>
      </p:nvGrpSpPr>
      <p:grpSpPr>
        <a:xfrm>
          <a:off x="0" y="0"/>
          <a:ext cx="0" cy="0"/>
          <a:chOff x="0" y="0"/>
          <a:chExt cx="0" cy="0"/>
        </a:xfrm>
      </p:grpSpPr>
      <p:sp>
        <p:nvSpPr>
          <p:cNvPr id="1630" name="Google Shape;1630;g4c5452845b_0_4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1" name="Google Shape;1631;g4c5452845b_0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813-28</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Activity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828-34</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Review</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err="1"/>
              <a:t>btn</a:t>
            </a:r>
            <a:r>
              <a:rPr lang="en-US" dirty="0"/>
              <a:t> </a:t>
            </a:r>
            <a:r>
              <a:rPr lang="en-US" dirty="0" err="1"/>
              <a:t>btn</a:t>
            </a:r>
            <a:r>
              <a:rPr lang="en-US" dirty="0"/>
              <a:t>-primary </a:t>
            </a:r>
            <a:r>
              <a:rPr lang="en-US" dirty="0" err="1"/>
              <a:t>btn</a:t>
            </a:r>
            <a:r>
              <a:rPr lang="en-US" dirty="0"/>
              <a:t>-lg</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err="1"/>
              <a:t>btn</a:t>
            </a:r>
            <a:r>
              <a:rPr lang="en-US" dirty="0"/>
              <a:t> </a:t>
            </a:r>
            <a:r>
              <a:rPr lang="en-US" dirty="0" err="1"/>
              <a:t>btn</a:t>
            </a:r>
            <a:r>
              <a:rPr lang="en-US" dirty="0"/>
              <a:t>-danger </a:t>
            </a:r>
            <a:r>
              <a:rPr lang="en-US" dirty="0" err="1"/>
              <a:t>btn-sm</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div alert alert-danger</a:t>
            </a:r>
            <a:endParaRPr dirty="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9"/>
        <p:cNvGrpSpPr/>
        <p:nvPr/>
      </p:nvGrpSpPr>
      <p:grpSpPr>
        <a:xfrm>
          <a:off x="0" y="0"/>
          <a:ext cx="0" cy="0"/>
          <a:chOff x="0" y="0"/>
          <a:chExt cx="0" cy="0"/>
        </a:xfrm>
      </p:grpSpPr>
      <p:sp>
        <p:nvSpPr>
          <p:cNvPr id="1660" name="Google Shape;1660;g33883e8fc5_2_397: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61" name="Google Shape;1661;g33883e8fc5_2_397: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834-34</a:t>
            </a:r>
            <a:endParaRPr sz="1100" b="0" i="0" u="none" strike="noStrike" cap="none" dirty="0">
              <a:solidFill>
                <a:schemeClr val="dk1"/>
              </a:solidFill>
              <a:latin typeface="Calibri"/>
              <a:ea typeface="Calibri"/>
              <a:cs typeface="Calibri"/>
              <a:sym typeface="Calibri"/>
            </a:endParaRPr>
          </a:p>
        </p:txBody>
      </p:sp>
      <p:sp>
        <p:nvSpPr>
          <p:cNvPr id="1662" name="Google Shape;1662;g33883e8fc5_2_397: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56</a:t>
            </a:fld>
            <a:endParaRPr sz="1200">
              <a:solidFill>
                <a:schemeClr val="dk1"/>
              </a:solidFill>
              <a:latin typeface="Calibri"/>
              <a:ea typeface="Calibri"/>
              <a:cs typeface="Calibri"/>
              <a:sym typeface="Calibri"/>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7"/>
        <p:cNvGrpSpPr/>
        <p:nvPr/>
      </p:nvGrpSpPr>
      <p:grpSpPr>
        <a:xfrm>
          <a:off x="0" y="0"/>
          <a:ext cx="0" cy="0"/>
          <a:chOff x="0" y="0"/>
          <a:chExt cx="0" cy="0"/>
        </a:xfrm>
      </p:grpSpPr>
      <p:sp>
        <p:nvSpPr>
          <p:cNvPr id="1668" name="Google Shape;1668;g33883e8fc5_2_402: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69" name="Google Shape;1669;g33883e8fc5_2_402: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834-36</a:t>
            </a:r>
            <a:endParaRPr sz="1100" b="0" i="0" u="none" strike="noStrike" cap="none" dirty="0">
              <a:solidFill>
                <a:schemeClr val="dk1"/>
              </a:solidFill>
              <a:latin typeface="Calibri"/>
              <a:ea typeface="Calibri"/>
              <a:cs typeface="Calibri"/>
              <a:sym typeface="Calibri"/>
            </a:endParaRPr>
          </a:p>
        </p:txBody>
      </p:sp>
      <p:sp>
        <p:nvSpPr>
          <p:cNvPr id="1670" name="Google Shape;1670;g33883e8fc5_2_402: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57</a:t>
            </a:fld>
            <a:endParaRPr sz="1200">
              <a:solidFill>
                <a:schemeClr val="dk1"/>
              </a:solidFill>
              <a:latin typeface="Calibri"/>
              <a:ea typeface="Calibri"/>
              <a:cs typeface="Calibri"/>
              <a:sym typeface="Calibri"/>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0"/>
        <p:cNvGrpSpPr/>
        <p:nvPr/>
      </p:nvGrpSpPr>
      <p:grpSpPr>
        <a:xfrm>
          <a:off x="0" y="0"/>
          <a:ext cx="0" cy="0"/>
          <a:chOff x="0" y="0"/>
          <a:chExt cx="0" cy="0"/>
        </a:xfrm>
      </p:grpSpPr>
      <p:sp>
        <p:nvSpPr>
          <p:cNvPr id="1681" name="Google Shape;1681;g4c5452845b_0_434: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82" name="Google Shape;1682;g4c5452845b_0_434: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836-37</a:t>
            </a:r>
            <a:endParaRPr sz="1100" b="0" i="0" u="none" strike="noStrike" cap="none" dirty="0">
              <a:solidFill>
                <a:schemeClr val="dk1"/>
              </a:solidFill>
              <a:latin typeface="Calibri"/>
              <a:ea typeface="Calibri"/>
              <a:cs typeface="Calibri"/>
              <a:sym typeface="Calibri"/>
            </a:endParaRPr>
          </a:p>
        </p:txBody>
      </p:sp>
      <p:sp>
        <p:nvSpPr>
          <p:cNvPr id="1683" name="Google Shape;1683;g4c5452845b_0_434: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58</a:t>
            </a:fld>
            <a:endParaRPr sz="1200">
              <a:solidFill>
                <a:schemeClr val="dk1"/>
              </a:solidFill>
              <a:latin typeface="Calibri"/>
              <a:ea typeface="Calibri"/>
              <a:cs typeface="Calibri"/>
              <a:sym typeface="Calibri"/>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0"/>
        <p:cNvGrpSpPr/>
        <p:nvPr/>
      </p:nvGrpSpPr>
      <p:grpSpPr>
        <a:xfrm>
          <a:off x="0" y="0"/>
          <a:ext cx="0" cy="0"/>
          <a:chOff x="0" y="0"/>
          <a:chExt cx="0" cy="0"/>
        </a:xfrm>
      </p:grpSpPr>
      <p:sp>
        <p:nvSpPr>
          <p:cNvPr id="1681" name="Google Shape;1681;g4c5452845b_0_434: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82" name="Google Shape;1682;g4c5452845b_0_434: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837-840</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TAs: come up and describe HW 2</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Demo this? (it looks ugly – using the old design)</a:t>
            </a:r>
            <a:endParaRPr sz="1100" b="0" i="0" u="none" strike="noStrike" cap="none" dirty="0">
              <a:solidFill>
                <a:schemeClr val="dk1"/>
              </a:solidFill>
              <a:latin typeface="Calibri"/>
              <a:ea typeface="Calibri"/>
              <a:cs typeface="Calibri"/>
              <a:sym typeface="Calibri"/>
            </a:endParaRPr>
          </a:p>
        </p:txBody>
      </p:sp>
      <p:sp>
        <p:nvSpPr>
          <p:cNvPr id="1683" name="Google Shape;1683;g4c5452845b_0_434: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59</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846346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p:cNvGrpSpPr/>
        <p:nvPr/>
      </p:nvGrpSpPr>
      <p:grpSpPr>
        <a:xfrm>
          <a:off x="0" y="0"/>
          <a:ext cx="0" cy="0"/>
          <a:chOff x="0" y="0"/>
          <a:chExt cx="0" cy="0"/>
        </a:xfrm>
      </p:grpSpPr>
      <p:sp>
        <p:nvSpPr>
          <p:cNvPr id="1095" name="Google Shape;1095;g33883e8fc5_2_50: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96" name="Google Shape;1096;g33883e8fc5_2_50: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633-34</a:t>
            </a:r>
            <a:endParaRPr sz="1100" b="0" i="0" u="none" strike="noStrike" cap="none" dirty="0">
              <a:solidFill>
                <a:schemeClr val="dk1"/>
              </a:solidFill>
              <a:latin typeface="Calibri"/>
              <a:ea typeface="Calibri"/>
              <a:cs typeface="Calibri"/>
              <a:sym typeface="Calibri"/>
            </a:endParaRPr>
          </a:p>
        </p:txBody>
      </p:sp>
      <p:sp>
        <p:nvSpPr>
          <p:cNvPr id="1097" name="Google Shape;1097;g33883e8fc5_2_50: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6</a:t>
            </a:fld>
            <a:endParaRPr sz="1200">
              <a:solidFill>
                <a:schemeClr val="dk1"/>
              </a:solidFill>
              <a:latin typeface="Calibri"/>
              <a:ea typeface="Calibri"/>
              <a:cs typeface="Calibri"/>
              <a:sym typeface="Calibri"/>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2"/>
        <p:cNvGrpSpPr/>
        <p:nvPr/>
      </p:nvGrpSpPr>
      <p:grpSpPr>
        <a:xfrm>
          <a:off x="0" y="0"/>
          <a:ext cx="0" cy="0"/>
          <a:chOff x="0" y="0"/>
          <a:chExt cx="0" cy="0"/>
        </a:xfrm>
      </p:grpSpPr>
      <p:sp>
        <p:nvSpPr>
          <p:cNvPr id="1693" name="Google Shape;1693;g33883e8fc5_2_415: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4" name="Google Shape;1694;g33883e8fc5_2_415: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a:solidFill>
                  <a:schemeClr val="dk1"/>
                </a:solidFill>
                <a:latin typeface="Calibri"/>
                <a:ea typeface="Calibri"/>
                <a:cs typeface="Calibri"/>
                <a:sym typeface="Calibri"/>
              </a:rPr>
              <a:t>840-930</a:t>
            </a:r>
            <a:endParaRPr sz="1100" b="0" i="0" u="none" strike="noStrike" cap="none" dirty="0">
              <a:solidFill>
                <a:schemeClr val="dk1"/>
              </a:solidFill>
              <a:latin typeface="Calibri"/>
              <a:ea typeface="Calibri"/>
              <a:cs typeface="Calibri"/>
              <a:sym typeface="Calibri"/>
            </a:endParaRPr>
          </a:p>
        </p:txBody>
      </p:sp>
      <p:sp>
        <p:nvSpPr>
          <p:cNvPr id="1695" name="Google Shape;1695;g33883e8fc5_2_415: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60</a:t>
            </a:fld>
            <a:endParaRPr sz="1200">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33883e8fc5_2_58: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09" name="Google Shape;1109;g33883e8fc5_2_58: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634-635</a:t>
            </a:r>
            <a:endParaRPr sz="1100" b="0" i="0" u="none" strike="noStrike" cap="none" dirty="0">
              <a:solidFill>
                <a:schemeClr val="dk1"/>
              </a:solidFill>
              <a:latin typeface="Calibri"/>
              <a:ea typeface="Calibri"/>
              <a:cs typeface="Calibri"/>
              <a:sym typeface="Calibri"/>
            </a:endParaRPr>
          </a:p>
        </p:txBody>
      </p:sp>
      <p:sp>
        <p:nvSpPr>
          <p:cNvPr id="1110" name="Google Shape;1110;g33883e8fc5_2_58: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7</a:t>
            </a:fld>
            <a:endParaRPr sz="1200">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5"/>
        <p:cNvGrpSpPr/>
        <p:nvPr/>
      </p:nvGrpSpPr>
      <p:grpSpPr>
        <a:xfrm>
          <a:off x="0" y="0"/>
          <a:ext cx="0" cy="0"/>
          <a:chOff x="0" y="0"/>
          <a:chExt cx="0" cy="0"/>
        </a:xfrm>
      </p:grpSpPr>
      <p:sp>
        <p:nvSpPr>
          <p:cNvPr id="1116" name="Google Shape;1116;g33883e8fc5_2_64: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17" name="Google Shape;1117;g33883e8fc5_2_64: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chemeClr val="dk1"/>
                </a:solidFill>
                <a:latin typeface="Calibri"/>
                <a:ea typeface="Calibri"/>
                <a:cs typeface="Calibri"/>
                <a:sym typeface="Calibri"/>
              </a:rPr>
              <a:t>634-635</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Books generally go into depth about topics</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We’re covering a large breadth</a:t>
            </a:r>
          </a:p>
          <a:p>
            <a:pPr marL="0" marR="0" lvl="0" indent="0" algn="l" rtl="0">
              <a:spcBef>
                <a:spcPts val="0"/>
              </a:spcBef>
              <a:spcAft>
                <a:spcPts val="0"/>
              </a:spcAft>
              <a:buNone/>
            </a:pPr>
            <a:endParaRPr lang="en-US" sz="11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We will cover more than pretty much any single book out there</a:t>
            </a:r>
            <a:endParaRPr sz="1100" b="0" i="0" u="none" strike="noStrike" cap="none" dirty="0">
              <a:solidFill>
                <a:schemeClr val="dk1"/>
              </a:solidFill>
              <a:latin typeface="Calibri"/>
              <a:ea typeface="Calibri"/>
              <a:cs typeface="Calibri"/>
              <a:sym typeface="Calibri"/>
            </a:endParaRPr>
          </a:p>
        </p:txBody>
      </p:sp>
      <p:sp>
        <p:nvSpPr>
          <p:cNvPr id="1118" name="Google Shape;1118;g33883e8fc5_2_64: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8</a:t>
            </a:fld>
            <a:endParaRPr sz="12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7"/>
        <p:cNvGrpSpPr/>
        <p:nvPr/>
      </p:nvGrpSpPr>
      <p:grpSpPr>
        <a:xfrm>
          <a:off x="0" y="0"/>
          <a:ext cx="0" cy="0"/>
          <a:chOff x="0" y="0"/>
          <a:chExt cx="0" cy="0"/>
        </a:xfrm>
      </p:grpSpPr>
      <p:sp>
        <p:nvSpPr>
          <p:cNvPr id="1128" name="Google Shape;1128;g33883e8fc5_2_70:notes"/>
          <p:cNvSpPr>
            <a:spLocks noGrp="1" noRot="1" noChangeAspect="1"/>
          </p:cNvSpPr>
          <p:nvPr>
            <p:ph type="sldImg" idx="2"/>
          </p:nvPr>
        </p:nvSpPr>
        <p:spPr>
          <a:xfrm>
            <a:off x="381000" y="684213"/>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29" name="Google Shape;1129;g33883e8fc5_2_70: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Calibri"/>
                <a:ea typeface="Calibri"/>
                <a:cs typeface="Calibri"/>
                <a:sym typeface="Calibri"/>
              </a:rPr>
              <a:t>635-636</a:t>
            </a:r>
            <a:endParaRPr sz="1100" b="0" i="0" u="none" strike="noStrike" cap="none" dirty="0">
              <a:solidFill>
                <a:schemeClr val="dk1"/>
              </a:solidFill>
              <a:latin typeface="Calibri"/>
              <a:ea typeface="Calibri"/>
              <a:cs typeface="Calibri"/>
              <a:sym typeface="Calibri"/>
            </a:endParaRPr>
          </a:p>
        </p:txBody>
      </p:sp>
      <p:sp>
        <p:nvSpPr>
          <p:cNvPr id="1130" name="Google Shape;1130;g33883e8fc5_2_70: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9</a:t>
            </a:fld>
            <a:endParaRPr sz="12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Master" Target="../slideMasters/slideMaster2.xml"/><Relationship Id="rId4" Type="http://schemas.openxmlformats.org/officeDocument/2006/relationships/image" Target="../media/image14.png"/></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Master" Target="../slideMasters/slideMaster2.xml"/><Relationship Id="rId4" Type="http://schemas.openxmlformats.org/officeDocument/2006/relationships/image" Target="../media/image15.png"/></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Master" Target="../slideMasters/slideMaster2.xml"/><Relationship Id="rId4" Type="http://schemas.openxmlformats.org/officeDocument/2006/relationships/image" Target="../media/image13.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 Title Slide: Web Development">
  <p:cSld name="CUSTOM_2_3_1_1_1_1_1_2_1_2_1_1_1_1_2_2_1_2">
    <p:spTree>
      <p:nvGrpSpPr>
        <p:cNvPr id="1" name="Shape 52"/>
        <p:cNvGrpSpPr/>
        <p:nvPr/>
      </p:nvGrpSpPr>
      <p:grpSpPr>
        <a:xfrm>
          <a:off x="0" y="0"/>
          <a:ext cx="0" cy="0"/>
          <a:chOff x="0" y="0"/>
          <a:chExt cx="0" cy="0"/>
        </a:xfrm>
      </p:grpSpPr>
      <p:pic>
        <p:nvPicPr>
          <p:cNvPr id="53" name="Google Shape;53;p14"/>
          <p:cNvPicPr preferRelativeResize="0"/>
          <p:nvPr/>
        </p:nvPicPr>
        <p:blipFill rotWithShape="1">
          <a:blip r:embed="rId2">
            <a:alphaModFix/>
          </a:blip>
          <a:srcRect t="2489" b="2498"/>
          <a:stretch/>
        </p:blipFill>
        <p:spPr>
          <a:xfrm>
            <a:off x="274320" y="274881"/>
            <a:ext cx="8595360" cy="4593742"/>
          </a:xfrm>
          <a:prstGeom prst="rect">
            <a:avLst/>
          </a:prstGeom>
          <a:noFill/>
          <a:ln>
            <a:noFill/>
          </a:ln>
          <a:effectLst>
            <a:outerShdw blurRad="57150" dist="19050" dir="5400000" algn="bl" rotWithShape="0">
              <a:srgbClr val="000000">
                <a:alpha val="50000"/>
              </a:srgbClr>
            </a:outerShdw>
          </a:effectLst>
        </p:spPr>
      </p:pic>
      <p:sp>
        <p:nvSpPr>
          <p:cNvPr id="54" name="Google Shape;54;p14"/>
          <p:cNvSpPr/>
          <p:nvPr/>
        </p:nvSpPr>
        <p:spPr>
          <a:xfrm>
            <a:off x="273900" y="3807100"/>
            <a:ext cx="8596200" cy="1062000"/>
          </a:xfrm>
          <a:prstGeom prst="rect">
            <a:avLst/>
          </a:prstGeom>
          <a:solidFill>
            <a:srgbClr val="000000"/>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4"/>
          <p:cNvSpPr txBox="1"/>
          <p:nvPr/>
        </p:nvSpPr>
        <p:spPr>
          <a:xfrm>
            <a:off x="206300" y="4868750"/>
            <a:ext cx="8663400" cy="185700"/>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Clr>
                <a:schemeClr val="dk1"/>
              </a:buClr>
              <a:buSzPts val="1100"/>
              <a:buFont typeface="Arial"/>
              <a:buNone/>
            </a:pPr>
            <a:endParaRPr sz="600">
              <a:solidFill>
                <a:schemeClr val="dk1"/>
              </a:solidFill>
            </a:endParaRPr>
          </a:p>
          <a:p>
            <a:pPr marL="0" lvl="0" indent="0" algn="l" rtl="0">
              <a:spcBef>
                <a:spcPts val="0"/>
              </a:spcBef>
              <a:spcAft>
                <a:spcPts val="0"/>
              </a:spcAft>
              <a:buNone/>
            </a:pPr>
            <a:r>
              <a:rPr lang="en" sz="600">
                <a:solidFill>
                  <a:schemeClr val="dk1"/>
                </a:solidFill>
              </a:rPr>
              <a:t>© 2019 Trilogy Education Services, Inc. </a:t>
            </a:r>
            <a:endParaRPr sz="600"/>
          </a:p>
        </p:txBody>
      </p:sp>
      <p:sp>
        <p:nvSpPr>
          <p:cNvPr id="56" name="Google Shape;56;p14"/>
          <p:cNvSpPr txBox="1"/>
          <p:nvPr/>
        </p:nvSpPr>
        <p:spPr>
          <a:xfrm>
            <a:off x="274800" y="3982500"/>
            <a:ext cx="8595300" cy="371100"/>
          </a:xfrm>
          <a:prstGeom prst="rect">
            <a:avLst/>
          </a:prstGeom>
          <a:noFill/>
          <a:ln>
            <a:noFill/>
          </a:ln>
        </p:spPr>
        <p:txBody>
          <a:bodyPr spcFirstLastPara="1" wrap="square" lIns="91425" tIns="91425" rIns="1188700" bIns="91425" anchor="t" anchorCtr="0">
            <a:noAutofit/>
          </a:bodyPr>
          <a:lstStyle/>
          <a:p>
            <a:pPr marL="0" lvl="0" indent="0" algn="r" rtl="0">
              <a:lnSpc>
                <a:spcPct val="110000"/>
              </a:lnSpc>
              <a:spcBef>
                <a:spcPts val="0"/>
              </a:spcBef>
              <a:spcAft>
                <a:spcPts val="0"/>
              </a:spcAft>
              <a:buNone/>
            </a:pPr>
            <a:r>
              <a:rPr lang="en" sz="1800">
                <a:solidFill>
                  <a:srgbClr val="FFFFFF"/>
                </a:solidFill>
                <a:latin typeface="Roboto Medium"/>
                <a:ea typeface="Roboto Medium"/>
                <a:cs typeface="Roboto Medium"/>
                <a:sym typeface="Roboto Medium"/>
              </a:rPr>
              <a:t>Web Development Boot Camp</a:t>
            </a:r>
            <a:endParaRPr sz="1800">
              <a:solidFill>
                <a:srgbClr val="FFFFFF"/>
              </a:solidFill>
              <a:latin typeface="Roboto Medium"/>
              <a:ea typeface="Roboto Medium"/>
              <a:cs typeface="Roboto Medium"/>
              <a:sym typeface="Roboto Medium"/>
            </a:endParaRPr>
          </a:p>
        </p:txBody>
      </p:sp>
      <p:pic>
        <p:nvPicPr>
          <p:cNvPr id="57" name="Google Shape;57;p14"/>
          <p:cNvPicPr preferRelativeResize="0"/>
          <p:nvPr/>
        </p:nvPicPr>
        <p:blipFill>
          <a:blip r:embed="rId3">
            <a:alphaModFix/>
          </a:blip>
          <a:stretch>
            <a:fillRect/>
          </a:stretch>
        </p:blipFill>
        <p:spPr>
          <a:xfrm>
            <a:off x="7899747" y="3982500"/>
            <a:ext cx="822959" cy="711201"/>
          </a:xfrm>
          <a:prstGeom prst="rect">
            <a:avLst/>
          </a:prstGeom>
          <a:noFill/>
          <a:ln>
            <a:noFill/>
          </a:ln>
          <a:effectLst>
            <a:outerShdw blurRad="57150" dist="19050" dir="5400000" algn="bl" rotWithShape="0">
              <a:srgbClr val="000000">
                <a:alpha val="50000"/>
              </a:srgbClr>
            </a:outerShdw>
          </a:effectLst>
        </p:spPr>
      </p:pic>
      <p:sp>
        <p:nvSpPr>
          <p:cNvPr id="58" name="Google Shape;58;p14"/>
          <p:cNvSpPr txBox="1">
            <a:spLocks noGrp="1"/>
          </p:cNvSpPr>
          <p:nvPr>
            <p:ph type="title"/>
          </p:nvPr>
        </p:nvSpPr>
        <p:spPr>
          <a:xfrm>
            <a:off x="525600" y="4319775"/>
            <a:ext cx="8344500" cy="319200"/>
          </a:xfrm>
          <a:prstGeom prst="rect">
            <a:avLst/>
          </a:prstGeom>
          <a:noFill/>
          <a:ln>
            <a:noFill/>
          </a:ln>
        </p:spPr>
        <p:txBody>
          <a:bodyPr spcFirstLastPara="1" wrap="square" lIns="0" tIns="9125" rIns="1188700" bIns="0" anchor="ctr" anchorCtr="0">
            <a:noAutofit/>
          </a:bodyPr>
          <a:lstStyle>
            <a:lvl1pPr lvl="0" algn="r" rtl="0">
              <a:spcBef>
                <a:spcPts val="0"/>
              </a:spcBef>
              <a:spcAft>
                <a:spcPts val="0"/>
              </a:spcAft>
              <a:buNone/>
              <a:defRPr>
                <a:solidFill>
                  <a:srgbClr val="FFFFFF"/>
                </a:solidFill>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9" name="Google Shape;59;p14"/>
          <p:cNvSpPr txBox="1">
            <a:spLocks noGrp="1"/>
          </p:cNvSpPr>
          <p:nvPr>
            <p:ph type="title" idx="2"/>
          </p:nvPr>
        </p:nvSpPr>
        <p:spPr>
          <a:xfrm>
            <a:off x="274350" y="1828800"/>
            <a:ext cx="8595300" cy="1248000"/>
          </a:xfrm>
          <a:prstGeom prst="rect">
            <a:avLst/>
          </a:prstGeom>
          <a:noFill/>
          <a:ln>
            <a:noFill/>
          </a:ln>
        </p:spPr>
        <p:txBody>
          <a:bodyPr spcFirstLastPara="1" wrap="square" lIns="2880350" tIns="0" rIns="457200" bIns="457200" anchor="t" anchorCtr="0">
            <a:noAutofit/>
          </a:bodyPr>
          <a:lstStyle>
            <a:lvl1pPr lvl="0" rtl="0">
              <a:spcBef>
                <a:spcPts val="0"/>
              </a:spcBef>
              <a:spcAft>
                <a:spcPts val="0"/>
              </a:spcAft>
              <a:buNone/>
              <a:defRPr sz="28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0" name="Google Shape;60;p14"/>
          <p:cNvSpPr txBox="1">
            <a:spLocks noGrp="1"/>
          </p:cNvSpPr>
          <p:nvPr>
            <p:ph type="title" idx="3"/>
          </p:nvPr>
        </p:nvSpPr>
        <p:spPr>
          <a:xfrm>
            <a:off x="525600" y="3447025"/>
            <a:ext cx="8344500" cy="360000"/>
          </a:xfrm>
          <a:prstGeom prst="rect">
            <a:avLst/>
          </a:prstGeom>
          <a:noFill/>
          <a:ln>
            <a:noFill/>
          </a:ln>
        </p:spPr>
        <p:txBody>
          <a:bodyPr spcFirstLastPara="1" wrap="square" lIns="3200400" tIns="9125" rIns="274300" bIns="0" anchor="ctr" anchorCtr="0">
            <a:noAutofit/>
          </a:bodyPr>
          <a:lstStyle>
            <a:lvl1pPr lvl="0" algn="r" rtl="0">
              <a:spcBef>
                <a:spcPts val="0"/>
              </a:spcBef>
              <a:spcAft>
                <a:spcPts val="0"/>
              </a:spcAft>
              <a:buNone/>
              <a:defRPr>
                <a:latin typeface="Roboto Medium"/>
                <a:ea typeface="Roboto Medium"/>
                <a:cs typeface="Roboto Medium"/>
                <a:sym typeface="Roboto Medium"/>
              </a:defRPr>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pic>
        <p:nvPicPr>
          <p:cNvPr id="61" name="Google Shape;61;p14"/>
          <p:cNvPicPr preferRelativeResize="0"/>
          <p:nvPr/>
        </p:nvPicPr>
        <p:blipFill>
          <a:blip r:embed="rId4">
            <a:alphaModFix/>
          </a:blip>
          <a:stretch>
            <a:fillRect/>
          </a:stretch>
        </p:blipFill>
        <p:spPr>
          <a:xfrm>
            <a:off x="776110" y="1231212"/>
            <a:ext cx="2286002" cy="1703068"/>
          </a:xfrm>
          <a:prstGeom prst="rect">
            <a:avLst/>
          </a:prstGeom>
          <a:noFill/>
          <a:ln>
            <a:noFill/>
          </a:ln>
        </p:spPr>
      </p:pic>
      <p:sp>
        <p:nvSpPr>
          <p:cNvPr id="62" name="Google Shape;62;p14"/>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latin typeface="Roboto Medium"/>
                <a:ea typeface="Roboto Medium"/>
                <a:cs typeface="Roboto Medium"/>
                <a:sym typeface="Roboto Medium"/>
              </a:defRPr>
            </a:lvl1pPr>
            <a:lvl2pPr lvl="1" algn="r">
              <a:buNone/>
              <a:defRPr sz="1300">
                <a:latin typeface="Roboto Medium"/>
                <a:ea typeface="Roboto Medium"/>
                <a:cs typeface="Roboto Medium"/>
                <a:sym typeface="Roboto Medium"/>
              </a:defRPr>
            </a:lvl2pPr>
            <a:lvl3pPr lvl="2" algn="r">
              <a:buNone/>
              <a:defRPr sz="1300">
                <a:latin typeface="Roboto Medium"/>
                <a:ea typeface="Roboto Medium"/>
                <a:cs typeface="Roboto Medium"/>
                <a:sym typeface="Roboto Medium"/>
              </a:defRPr>
            </a:lvl3pPr>
            <a:lvl4pPr lvl="3" algn="r">
              <a:buNone/>
              <a:defRPr sz="1300">
                <a:latin typeface="Roboto Medium"/>
                <a:ea typeface="Roboto Medium"/>
                <a:cs typeface="Roboto Medium"/>
                <a:sym typeface="Roboto Medium"/>
              </a:defRPr>
            </a:lvl4pPr>
            <a:lvl5pPr lvl="4" algn="r">
              <a:buNone/>
              <a:defRPr sz="1300">
                <a:latin typeface="Roboto Medium"/>
                <a:ea typeface="Roboto Medium"/>
                <a:cs typeface="Roboto Medium"/>
                <a:sym typeface="Roboto Medium"/>
              </a:defRPr>
            </a:lvl5pPr>
            <a:lvl6pPr lvl="5" algn="r">
              <a:buNone/>
              <a:defRPr sz="1300">
                <a:latin typeface="Roboto Medium"/>
                <a:ea typeface="Roboto Medium"/>
                <a:cs typeface="Roboto Medium"/>
                <a:sym typeface="Roboto Medium"/>
              </a:defRPr>
            </a:lvl6pPr>
            <a:lvl7pPr lvl="6" algn="r">
              <a:buNone/>
              <a:defRPr sz="1300">
                <a:latin typeface="Roboto Medium"/>
                <a:ea typeface="Roboto Medium"/>
                <a:cs typeface="Roboto Medium"/>
                <a:sym typeface="Roboto Medium"/>
              </a:defRPr>
            </a:lvl7pPr>
            <a:lvl8pPr lvl="7" algn="r">
              <a:buNone/>
              <a:defRPr sz="1300">
                <a:latin typeface="Roboto Medium"/>
                <a:ea typeface="Roboto Medium"/>
                <a:cs typeface="Roboto Medium"/>
                <a:sym typeface="Roboto Medium"/>
              </a:defRPr>
            </a:lvl8pPr>
            <a:lvl9pPr lvl="8" algn="r">
              <a:buNone/>
              <a:defRPr sz="1300">
                <a:latin typeface="Roboto Medium"/>
                <a:ea typeface="Roboto Medium"/>
                <a:cs typeface="Roboto Medium"/>
                <a:sym typeface="Roboto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2. Title Slide: UX/UI Design">
  <p:cSld name="CUSTOM_2_3_1_1_1_1_1_2_1_2_1_1_1_1_2_2_1_1_1">
    <p:spTree>
      <p:nvGrpSpPr>
        <p:cNvPr id="1" name="Shape 63"/>
        <p:cNvGrpSpPr/>
        <p:nvPr/>
      </p:nvGrpSpPr>
      <p:grpSpPr>
        <a:xfrm>
          <a:off x="0" y="0"/>
          <a:ext cx="0" cy="0"/>
          <a:chOff x="0" y="0"/>
          <a:chExt cx="0" cy="0"/>
        </a:xfrm>
      </p:grpSpPr>
      <p:pic>
        <p:nvPicPr>
          <p:cNvPr id="64" name="Google Shape;64;p15"/>
          <p:cNvPicPr preferRelativeResize="0"/>
          <p:nvPr/>
        </p:nvPicPr>
        <p:blipFill rotWithShape="1">
          <a:blip r:embed="rId2">
            <a:alphaModFix/>
          </a:blip>
          <a:srcRect t="2489" b="2498"/>
          <a:stretch/>
        </p:blipFill>
        <p:spPr>
          <a:xfrm>
            <a:off x="274320" y="274881"/>
            <a:ext cx="8595360" cy="4593742"/>
          </a:xfrm>
          <a:prstGeom prst="rect">
            <a:avLst/>
          </a:prstGeom>
          <a:noFill/>
          <a:ln>
            <a:noFill/>
          </a:ln>
          <a:effectLst>
            <a:outerShdw blurRad="57150" dist="19050" dir="5400000" algn="bl" rotWithShape="0">
              <a:srgbClr val="000000">
                <a:alpha val="50000"/>
              </a:srgbClr>
            </a:outerShdw>
          </a:effectLst>
        </p:spPr>
      </p:pic>
      <p:sp>
        <p:nvSpPr>
          <p:cNvPr id="65" name="Google Shape;65;p15"/>
          <p:cNvSpPr/>
          <p:nvPr/>
        </p:nvSpPr>
        <p:spPr>
          <a:xfrm>
            <a:off x="273900" y="3807100"/>
            <a:ext cx="8596200" cy="1062000"/>
          </a:xfrm>
          <a:prstGeom prst="rect">
            <a:avLst/>
          </a:prstGeom>
          <a:solidFill>
            <a:srgbClr val="000000"/>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5"/>
          <p:cNvSpPr txBox="1"/>
          <p:nvPr/>
        </p:nvSpPr>
        <p:spPr>
          <a:xfrm>
            <a:off x="274800" y="3982500"/>
            <a:ext cx="8595300" cy="371100"/>
          </a:xfrm>
          <a:prstGeom prst="rect">
            <a:avLst/>
          </a:prstGeom>
          <a:noFill/>
          <a:ln>
            <a:noFill/>
          </a:ln>
        </p:spPr>
        <p:txBody>
          <a:bodyPr spcFirstLastPara="1" wrap="square" lIns="91425" tIns="91425" rIns="1188700" bIns="91425" anchor="t" anchorCtr="0">
            <a:noAutofit/>
          </a:bodyPr>
          <a:lstStyle/>
          <a:p>
            <a:pPr marL="0" lvl="0" indent="0" algn="r" rtl="0">
              <a:lnSpc>
                <a:spcPct val="110000"/>
              </a:lnSpc>
              <a:spcBef>
                <a:spcPts val="0"/>
              </a:spcBef>
              <a:spcAft>
                <a:spcPts val="0"/>
              </a:spcAft>
              <a:buNone/>
            </a:pPr>
            <a:r>
              <a:rPr lang="en" sz="1800">
                <a:solidFill>
                  <a:srgbClr val="FFFFFF"/>
                </a:solidFill>
                <a:latin typeface="Roboto Medium"/>
                <a:ea typeface="Roboto Medium"/>
                <a:cs typeface="Roboto Medium"/>
                <a:sym typeface="Roboto Medium"/>
              </a:rPr>
              <a:t>UX/UI Design</a:t>
            </a:r>
            <a:endParaRPr sz="1800">
              <a:solidFill>
                <a:srgbClr val="FFFFFF"/>
              </a:solidFill>
              <a:latin typeface="Roboto Medium"/>
              <a:ea typeface="Roboto Medium"/>
              <a:cs typeface="Roboto Medium"/>
              <a:sym typeface="Roboto Medium"/>
            </a:endParaRPr>
          </a:p>
        </p:txBody>
      </p:sp>
      <p:pic>
        <p:nvPicPr>
          <p:cNvPr id="67" name="Google Shape;67;p15"/>
          <p:cNvPicPr preferRelativeResize="0"/>
          <p:nvPr/>
        </p:nvPicPr>
        <p:blipFill>
          <a:blip r:embed="rId3">
            <a:alphaModFix/>
          </a:blip>
          <a:stretch>
            <a:fillRect/>
          </a:stretch>
        </p:blipFill>
        <p:spPr>
          <a:xfrm>
            <a:off x="7899747" y="3982500"/>
            <a:ext cx="822959" cy="711201"/>
          </a:xfrm>
          <a:prstGeom prst="rect">
            <a:avLst/>
          </a:prstGeom>
          <a:noFill/>
          <a:ln>
            <a:noFill/>
          </a:ln>
          <a:effectLst>
            <a:outerShdw blurRad="57150" dist="19050" dir="5400000" algn="bl" rotWithShape="0">
              <a:srgbClr val="000000">
                <a:alpha val="50000"/>
              </a:srgbClr>
            </a:outerShdw>
          </a:effectLst>
        </p:spPr>
      </p:pic>
      <p:sp>
        <p:nvSpPr>
          <p:cNvPr id="68" name="Google Shape;68;p15"/>
          <p:cNvSpPr txBox="1">
            <a:spLocks noGrp="1"/>
          </p:cNvSpPr>
          <p:nvPr>
            <p:ph type="title"/>
          </p:nvPr>
        </p:nvSpPr>
        <p:spPr>
          <a:xfrm>
            <a:off x="525600" y="4319775"/>
            <a:ext cx="8344500" cy="319200"/>
          </a:xfrm>
          <a:prstGeom prst="rect">
            <a:avLst/>
          </a:prstGeom>
          <a:noFill/>
          <a:ln>
            <a:noFill/>
          </a:ln>
        </p:spPr>
        <p:txBody>
          <a:bodyPr spcFirstLastPara="1" wrap="square" lIns="0" tIns="9125" rIns="1188700" bIns="0" anchor="ctr" anchorCtr="0">
            <a:noAutofit/>
          </a:bodyPr>
          <a:lstStyle>
            <a:lvl1pPr lvl="0" algn="r" rtl="0">
              <a:spcBef>
                <a:spcPts val="0"/>
              </a:spcBef>
              <a:spcAft>
                <a:spcPts val="0"/>
              </a:spcAft>
              <a:buNone/>
              <a:defRPr>
                <a:solidFill>
                  <a:srgbClr val="FFFFFF"/>
                </a:solidFill>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9" name="Google Shape;69;p15"/>
          <p:cNvSpPr txBox="1">
            <a:spLocks noGrp="1"/>
          </p:cNvSpPr>
          <p:nvPr>
            <p:ph type="title" idx="2"/>
          </p:nvPr>
        </p:nvSpPr>
        <p:spPr>
          <a:xfrm>
            <a:off x="274350" y="1828800"/>
            <a:ext cx="8595300" cy="1248000"/>
          </a:xfrm>
          <a:prstGeom prst="rect">
            <a:avLst/>
          </a:prstGeom>
          <a:noFill/>
          <a:ln>
            <a:noFill/>
          </a:ln>
        </p:spPr>
        <p:txBody>
          <a:bodyPr spcFirstLastPara="1" wrap="square" lIns="2880350" tIns="0" rIns="457200" bIns="457200" anchor="t" anchorCtr="0">
            <a:noAutofit/>
          </a:bodyPr>
          <a:lstStyle>
            <a:lvl1pPr lvl="0" rtl="0">
              <a:spcBef>
                <a:spcPts val="0"/>
              </a:spcBef>
              <a:spcAft>
                <a:spcPts val="0"/>
              </a:spcAft>
              <a:buNone/>
              <a:defRPr sz="28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0" name="Google Shape;70;p15"/>
          <p:cNvSpPr txBox="1">
            <a:spLocks noGrp="1"/>
          </p:cNvSpPr>
          <p:nvPr>
            <p:ph type="title" idx="3"/>
          </p:nvPr>
        </p:nvSpPr>
        <p:spPr>
          <a:xfrm>
            <a:off x="525600" y="3447025"/>
            <a:ext cx="8344500" cy="360000"/>
          </a:xfrm>
          <a:prstGeom prst="rect">
            <a:avLst/>
          </a:prstGeom>
          <a:noFill/>
          <a:ln>
            <a:noFill/>
          </a:ln>
        </p:spPr>
        <p:txBody>
          <a:bodyPr spcFirstLastPara="1" wrap="square" lIns="3200400" tIns="9125" rIns="274300" bIns="0" anchor="ctr" anchorCtr="0">
            <a:noAutofit/>
          </a:bodyPr>
          <a:lstStyle>
            <a:lvl1pPr lvl="0" algn="r" rtl="0">
              <a:spcBef>
                <a:spcPts val="0"/>
              </a:spcBef>
              <a:spcAft>
                <a:spcPts val="0"/>
              </a:spcAft>
              <a:buNone/>
              <a:defRPr>
                <a:latin typeface="Roboto Medium"/>
                <a:ea typeface="Roboto Medium"/>
                <a:cs typeface="Roboto Medium"/>
                <a:sym typeface="Roboto Medium"/>
              </a:defRPr>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pic>
        <p:nvPicPr>
          <p:cNvPr id="71" name="Google Shape;71;p15"/>
          <p:cNvPicPr preferRelativeResize="0"/>
          <p:nvPr/>
        </p:nvPicPr>
        <p:blipFill>
          <a:blip r:embed="rId4">
            <a:alphaModFix/>
          </a:blip>
          <a:stretch>
            <a:fillRect/>
          </a:stretch>
        </p:blipFill>
        <p:spPr>
          <a:xfrm>
            <a:off x="584735" y="1058550"/>
            <a:ext cx="2560322" cy="1920238"/>
          </a:xfrm>
          <a:prstGeom prst="rect">
            <a:avLst/>
          </a:prstGeom>
          <a:noFill/>
          <a:ln>
            <a:noFill/>
          </a:ln>
        </p:spPr>
      </p:pic>
      <p:sp>
        <p:nvSpPr>
          <p:cNvPr id="72" name="Google Shape;72;p15"/>
          <p:cNvSpPr txBox="1"/>
          <p:nvPr/>
        </p:nvSpPr>
        <p:spPr>
          <a:xfrm>
            <a:off x="206300" y="4868750"/>
            <a:ext cx="8663400" cy="185700"/>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Clr>
                <a:schemeClr val="dk1"/>
              </a:buClr>
              <a:buSzPts val="1100"/>
              <a:buFont typeface="Arial"/>
              <a:buNone/>
            </a:pPr>
            <a:endParaRPr sz="600">
              <a:solidFill>
                <a:schemeClr val="dk1"/>
              </a:solidFill>
            </a:endParaRPr>
          </a:p>
          <a:p>
            <a:pPr marL="0" lvl="0" indent="0" algn="l" rtl="0">
              <a:spcBef>
                <a:spcPts val="0"/>
              </a:spcBef>
              <a:spcAft>
                <a:spcPts val="0"/>
              </a:spcAft>
              <a:buNone/>
            </a:pPr>
            <a:r>
              <a:rPr lang="en" sz="600">
                <a:solidFill>
                  <a:schemeClr val="dk1"/>
                </a:solidFill>
              </a:rPr>
              <a:t>© 2019 Trilogy Education Services, Inc. </a:t>
            </a:r>
            <a:endParaRPr sz="600"/>
          </a:p>
        </p:txBody>
      </p:sp>
      <p:sp>
        <p:nvSpPr>
          <p:cNvPr id="73" name="Google Shape;73;p15"/>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latin typeface="Roboto Medium"/>
                <a:ea typeface="Roboto Medium"/>
                <a:cs typeface="Roboto Medium"/>
                <a:sym typeface="Roboto Medium"/>
              </a:defRPr>
            </a:lvl1pPr>
            <a:lvl2pPr lvl="1" algn="r">
              <a:buNone/>
              <a:defRPr sz="1300">
                <a:latin typeface="Roboto Medium"/>
                <a:ea typeface="Roboto Medium"/>
                <a:cs typeface="Roboto Medium"/>
                <a:sym typeface="Roboto Medium"/>
              </a:defRPr>
            </a:lvl2pPr>
            <a:lvl3pPr lvl="2" algn="r">
              <a:buNone/>
              <a:defRPr sz="1300">
                <a:latin typeface="Roboto Medium"/>
                <a:ea typeface="Roboto Medium"/>
                <a:cs typeface="Roboto Medium"/>
                <a:sym typeface="Roboto Medium"/>
              </a:defRPr>
            </a:lvl3pPr>
            <a:lvl4pPr lvl="3" algn="r">
              <a:buNone/>
              <a:defRPr sz="1300">
                <a:latin typeface="Roboto Medium"/>
                <a:ea typeface="Roboto Medium"/>
                <a:cs typeface="Roboto Medium"/>
                <a:sym typeface="Roboto Medium"/>
              </a:defRPr>
            </a:lvl4pPr>
            <a:lvl5pPr lvl="4" algn="r">
              <a:buNone/>
              <a:defRPr sz="1300">
                <a:latin typeface="Roboto Medium"/>
                <a:ea typeface="Roboto Medium"/>
                <a:cs typeface="Roboto Medium"/>
                <a:sym typeface="Roboto Medium"/>
              </a:defRPr>
            </a:lvl5pPr>
            <a:lvl6pPr lvl="5" algn="r">
              <a:buNone/>
              <a:defRPr sz="1300">
                <a:latin typeface="Roboto Medium"/>
                <a:ea typeface="Roboto Medium"/>
                <a:cs typeface="Roboto Medium"/>
                <a:sym typeface="Roboto Medium"/>
              </a:defRPr>
            </a:lvl6pPr>
            <a:lvl7pPr lvl="6" algn="r">
              <a:buNone/>
              <a:defRPr sz="1300">
                <a:latin typeface="Roboto Medium"/>
                <a:ea typeface="Roboto Medium"/>
                <a:cs typeface="Roboto Medium"/>
                <a:sym typeface="Roboto Medium"/>
              </a:defRPr>
            </a:lvl7pPr>
            <a:lvl8pPr lvl="7" algn="r">
              <a:buNone/>
              <a:defRPr sz="1300">
                <a:latin typeface="Roboto Medium"/>
                <a:ea typeface="Roboto Medium"/>
                <a:cs typeface="Roboto Medium"/>
                <a:sym typeface="Roboto Medium"/>
              </a:defRPr>
            </a:lvl8pPr>
            <a:lvl9pPr lvl="8" algn="r">
              <a:buNone/>
              <a:defRPr sz="1300">
                <a:latin typeface="Roboto Medium"/>
                <a:ea typeface="Roboto Medium"/>
                <a:cs typeface="Roboto Medium"/>
                <a:sym typeface="Roboto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Title Slide: Cybersecurity ">
  <p:cSld name="CUSTOM_2_3_1_1_1_1_1_2_1_2_1_1_1_1_2_2_1_1_1_1">
    <p:spTree>
      <p:nvGrpSpPr>
        <p:cNvPr id="1" name="Shape 74"/>
        <p:cNvGrpSpPr/>
        <p:nvPr/>
      </p:nvGrpSpPr>
      <p:grpSpPr>
        <a:xfrm>
          <a:off x="0" y="0"/>
          <a:ext cx="0" cy="0"/>
          <a:chOff x="0" y="0"/>
          <a:chExt cx="0" cy="0"/>
        </a:xfrm>
      </p:grpSpPr>
      <p:pic>
        <p:nvPicPr>
          <p:cNvPr id="75" name="Google Shape;75;p16"/>
          <p:cNvPicPr preferRelativeResize="0"/>
          <p:nvPr/>
        </p:nvPicPr>
        <p:blipFill rotWithShape="1">
          <a:blip r:embed="rId2">
            <a:alphaModFix/>
          </a:blip>
          <a:srcRect t="2489" b="2498"/>
          <a:stretch/>
        </p:blipFill>
        <p:spPr>
          <a:xfrm>
            <a:off x="274320" y="274881"/>
            <a:ext cx="8595360" cy="4593742"/>
          </a:xfrm>
          <a:prstGeom prst="rect">
            <a:avLst/>
          </a:prstGeom>
          <a:noFill/>
          <a:ln>
            <a:noFill/>
          </a:ln>
          <a:effectLst>
            <a:outerShdw blurRad="57150" dist="19050" dir="5400000" algn="bl" rotWithShape="0">
              <a:srgbClr val="000000">
                <a:alpha val="50000"/>
              </a:srgbClr>
            </a:outerShdw>
          </a:effectLst>
        </p:spPr>
      </p:pic>
      <p:sp>
        <p:nvSpPr>
          <p:cNvPr id="76" name="Google Shape;76;p16"/>
          <p:cNvSpPr/>
          <p:nvPr/>
        </p:nvSpPr>
        <p:spPr>
          <a:xfrm>
            <a:off x="273900" y="3807100"/>
            <a:ext cx="8596200" cy="1062000"/>
          </a:xfrm>
          <a:prstGeom prst="rect">
            <a:avLst/>
          </a:prstGeom>
          <a:solidFill>
            <a:srgbClr val="000000"/>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6"/>
          <p:cNvSpPr txBox="1"/>
          <p:nvPr/>
        </p:nvSpPr>
        <p:spPr>
          <a:xfrm>
            <a:off x="274800" y="3982500"/>
            <a:ext cx="8595300" cy="371100"/>
          </a:xfrm>
          <a:prstGeom prst="rect">
            <a:avLst/>
          </a:prstGeom>
          <a:noFill/>
          <a:ln>
            <a:noFill/>
          </a:ln>
        </p:spPr>
        <p:txBody>
          <a:bodyPr spcFirstLastPara="1" wrap="square" lIns="91425" tIns="91425" rIns="1188700" bIns="91425" anchor="t" anchorCtr="0">
            <a:noAutofit/>
          </a:bodyPr>
          <a:lstStyle/>
          <a:p>
            <a:pPr marL="0" lvl="0" indent="0" algn="r" rtl="0">
              <a:lnSpc>
                <a:spcPct val="110000"/>
              </a:lnSpc>
              <a:spcBef>
                <a:spcPts val="0"/>
              </a:spcBef>
              <a:spcAft>
                <a:spcPts val="0"/>
              </a:spcAft>
              <a:buNone/>
            </a:pPr>
            <a:r>
              <a:rPr lang="en" sz="1800">
                <a:solidFill>
                  <a:srgbClr val="FFFFFF"/>
                </a:solidFill>
                <a:latin typeface="Roboto Medium"/>
                <a:ea typeface="Roboto Medium"/>
                <a:cs typeface="Roboto Medium"/>
                <a:sym typeface="Roboto Medium"/>
              </a:rPr>
              <a:t>Cybersecurity</a:t>
            </a:r>
            <a:endParaRPr sz="1800">
              <a:solidFill>
                <a:srgbClr val="FFFFFF"/>
              </a:solidFill>
              <a:latin typeface="Roboto Medium"/>
              <a:ea typeface="Roboto Medium"/>
              <a:cs typeface="Roboto Medium"/>
              <a:sym typeface="Roboto Medium"/>
            </a:endParaRPr>
          </a:p>
        </p:txBody>
      </p:sp>
      <p:pic>
        <p:nvPicPr>
          <p:cNvPr id="78" name="Google Shape;78;p16"/>
          <p:cNvPicPr preferRelativeResize="0"/>
          <p:nvPr/>
        </p:nvPicPr>
        <p:blipFill>
          <a:blip r:embed="rId3">
            <a:alphaModFix/>
          </a:blip>
          <a:stretch>
            <a:fillRect/>
          </a:stretch>
        </p:blipFill>
        <p:spPr>
          <a:xfrm>
            <a:off x="7899747" y="3982500"/>
            <a:ext cx="822959" cy="711201"/>
          </a:xfrm>
          <a:prstGeom prst="rect">
            <a:avLst/>
          </a:prstGeom>
          <a:noFill/>
          <a:ln>
            <a:noFill/>
          </a:ln>
          <a:effectLst>
            <a:outerShdw blurRad="57150" dist="19050" dir="5400000" algn="bl" rotWithShape="0">
              <a:srgbClr val="000000">
                <a:alpha val="50000"/>
              </a:srgbClr>
            </a:outerShdw>
          </a:effectLst>
        </p:spPr>
      </p:pic>
      <p:sp>
        <p:nvSpPr>
          <p:cNvPr id="79" name="Google Shape;79;p16"/>
          <p:cNvSpPr txBox="1">
            <a:spLocks noGrp="1"/>
          </p:cNvSpPr>
          <p:nvPr>
            <p:ph type="title"/>
          </p:nvPr>
        </p:nvSpPr>
        <p:spPr>
          <a:xfrm>
            <a:off x="525600" y="4319775"/>
            <a:ext cx="8344500" cy="319200"/>
          </a:xfrm>
          <a:prstGeom prst="rect">
            <a:avLst/>
          </a:prstGeom>
          <a:noFill/>
          <a:ln>
            <a:noFill/>
          </a:ln>
        </p:spPr>
        <p:txBody>
          <a:bodyPr spcFirstLastPara="1" wrap="square" lIns="0" tIns="9125" rIns="1188700" bIns="0" anchor="ctr" anchorCtr="0">
            <a:noAutofit/>
          </a:bodyPr>
          <a:lstStyle>
            <a:lvl1pPr lvl="0" algn="r" rtl="0">
              <a:spcBef>
                <a:spcPts val="0"/>
              </a:spcBef>
              <a:spcAft>
                <a:spcPts val="0"/>
              </a:spcAft>
              <a:buNone/>
              <a:defRPr>
                <a:solidFill>
                  <a:srgbClr val="FFFFFF"/>
                </a:solidFill>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0" name="Google Shape;80;p16"/>
          <p:cNvSpPr txBox="1">
            <a:spLocks noGrp="1"/>
          </p:cNvSpPr>
          <p:nvPr>
            <p:ph type="title" idx="2"/>
          </p:nvPr>
        </p:nvSpPr>
        <p:spPr>
          <a:xfrm>
            <a:off x="274350" y="1828800"/>
            <a:ext cx="8595300" cy="1248000"/>
          </a:xfrm>
          <a:prstGeom prst="rect">
            <a:avLst/>
          </a:prstGeom>
          <a:noFill/>
          <a:ln>
            <a:noFill/>
          </a:ln>
        </p:spPr>
        <p:txBody>
          <a:bodyPr spcFirstLastPara="1" wrap="square" lIns="2880350" tIns="0" rIns="457200" bIns="457200" anchor="t" anchorCtr="0">
            <a:noAutofit/>
          </a:bodyPr>
          <a:lstStyle>
            <a:lvl1pPr lvl="0" rtl="0">
              <a:spcBef>
                <a:spcPts val="0"/>
              </a:spcBef>
              <a:spcAft>
                <a:spcPts val="0"/>
              </a:spcAft>
              <a:buNone/>
              <a:defRPr sz="28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1" name="Google Shape;81;p16"/>
          <p:cNvSpPr txBox="1">
            <a:spLocks noGrp="1"/>
          </p:cNvSpPr>
          <p:nvPr>
            <p:ph type="title" idx="3"/>
          </p:nvPr>
        </p:nvSpPr>
        <p:spPr>
          <a:xfrm>
            <a:off x="525600" y="3447025"/>
            <a:ext cx="8344500" cy="360000"/>
          </a:xfrm>
          <a:prstGeom prst="rect">
            <a:avLst/>
          </a:prstGeom>
          <a:noFill/>
          <a:ln>
            <a:noFill/>
          </a:ln>
        </p:spPr>
        <p:txBody>
          <a:bodyPr spcFirstLastPara="1" wrap="square" lIns="3200400" tIns="9125" rIns="274300" bIns="0" anchor="ctr" anchorCtr="0">
            <a:noAutofit/>
          </a:bodyPr>
          <a:lstStyle>
            <a:lvl1pPr lvl="0" algn="r" rtl="0">
              <a:spcBef>
                <a:spcPts val="0"/>
              </a:spcBef>
              <a:spcAft>
                <a:spcPts val="0"/>
              </a:spcAft>
              <a:buNone/>
              <a:defRPr>
                <a:latin typeface="Roboto Medium"/>
                <a:ea typeface="Roboto Medium"/>
                <a:cs typeface="Roboto Medium"/>
                <a:sym typeface="Roboto Medium"/>
              </a:defRPr>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pic>
        <p:nvPicPr>
          <p:cNvPr id="82" name="Google Shape;82;p16"/>
          <p:cNvPicPr preferRelativeResize="0"/>
          <p:nvPr/>
        </p:nvPicPr>
        <p:blipFill>
          <a:blip r:embed="rId4">
            <a:alphaModFix/>
          </a:blip>
          <a:stretch>
            <a:fillRect/>
          </a:stretch>
        </p:blipFill>
        <p:spPr>
          <a:xfrm>
            <a:off x="678010" y="1152144"/>
            <a:ext cx="2286002" cy="1691641"/>
          </a:xfrm>
          <a:prstGeom prst="rect">
            <a:avLst/>
          </a:prstGeom>
          <a:noFill/>
          <a:ln>
            <a:noFill/>
          </a:ln>
        </p:spPr>
      </p:pic>
      <p:sp>
        <p:nvSpPr>
          <p:cNvPr id="83" name="Google Shape;83;p16"/>
          <p:cNvSpPr txBox="1"/>
          <p:nvPr/>
        </p:nvSpPr>
        <p:spPr>
          <a:xfrm>
            <a:off x="206300" y="4868750"/>
            <a:ext cx="8663400" cy="185700"/>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Clr>
                <a:schemeClr val="dk1"/>
              </a:buClr>
              <a:buSzPts val="1100"/>
              <a:buFont typeface="Arial"/>
              <a:buNone/>
            </a:pPr>
            <a:endParaRPr sz="600">
              <a:solidFill>
                <a:schemeClr val="dk1"/>
              </a:solidFill>
            </a:endParaRPr>
          </a:p>
          <a:p>
            <a:pPr marL="0" lvl="0" indent="0" algn="l" rtl="0">
              <a:spcBef>
                <a:spcPts val="0"/>
              </a:spcBef>
              <a:spcAft>
                <a:spcPts val="0"/>
              </a:spcAft>
              <a:buNone/>
            </a:pPr>
            <a:r>
              <a:rPr lang="en" sz="600">
                <a:solidFill>
                  <a:schemeClr val="dk1"/>
                </a:solidFill>
              </a:rPr>
              <a:t>© 2019 Trilogy Education Services, Inc. </a:t>
            </a:r>
            <a:endParaRPr sz="600"/>
          </a:p>
        </p:txBody>
      </p:sp>
      <p:sp>
        <p:nvSpPr>
          <p:cNvPr id="84" name="Google Shape;84;p16"/>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latin typeface="Roboto Medium"/>
                <a:ea typeface="Roboto Medium"/>
                <a:cs typeface="Roboto Medium"/>
                <a:sym typeface="Roboto Medium"/>
              </a:defRPr>
            </a:lvl1pPr>
            <a:lvl2pPr lvl="1" algn="r">
              <a:buNone/>
              <a:defRPr sz="1300">
                <a:latin typeface="Roboto Medium"/>
                <a:ea typeface="Roboto Medium"/>
                <a:cs typeface="Roboto Medium"/>
                <a:sym typeface="Roboto Medium"/>
              </a:defRPr>
            </a:lvl2pPr>
            <a:lvl3pPr lvl="2" algn="r">
              <a:buNone/>
              <a:defRPr sz="1300">
                <a:latin typeface="Roboto Medium"/>
                <a:ea typeface="Roboto Medium"/>
                <a:cs typeface="Roboto Medium"/>
                <a:sym typeface="Roboto Medium"/>
              </a:defRPr>
            </a:lvl3pPr>
            <a:lvl4pPr lvl="3" algn="r">
              <a:buNone/>
              <a:defRPr sz="1300">
                <a:latin typeface="Roboto Medium"/>
                <a:ea typeface="Roboto Medium"/>
                <a:cs typeface="Roboto Medium"/>
                <a:sym typeface="Roboto Medium"/>
              </a:defRPr>
            </a:lvl4pPr>
            <a:lvl5pPr lvl="4" algn="r">
              <a:buNone/>
              <a:defRPr sz="1300">
                <a:latin typeface="Roboto Medium"/>
                <a:ea typeface="Roboto Medium"/>
                <a:cs typeface="Roboto Medium"/>
                <a:sym typeface="Roboto Medium"/>
              </a:defRPr>
            </a:lvl5pPr>
            <a:lvl6pPr lvl="5" algn="r">
              <a:buNone/>
              <a:defRPr sz="1300">
                <a:latin typeface="Roboto Medium"/>
                <a:ea typeface="Roboto Medium"/>
                <a:cs typeface="Roboto Medium"/>
                <a:sym typeface="Roboto Medium"/>
              </a:defRPr>
            </a:lvl6pPr>
            <a:lvl7pPr lvl="6" algn="r">
              <a:buNone/>
              <a:defRPr sz="1300">
                <a:latin typeface="Roboto Medium"/>
                <a:ea typeface="Roboto Medium"/>
                <a:cs typeface="Roboto Medium"/>
                <a:sym typeface="Roboto Medium"/>
              </a:defRPr>
            </a:lvl7pPr>
            <a:lvl8pPr lvl="7" algn="r">
              <a:buNone/>
              <a:defRPr sz="1300">
                <a:latin typeface="Roboto Medium"/>
                <a:ea typeface="Roboto Medium"/>
                <a:cs typeface="Roboto Medium"/>
                <a:sym typeface="Roboto Medium"/>
              </a:defRPr>
            </a:lvl8pPr>
            <a:lvl9pPr lvl="8" algn="r">
              <a:buNone/>
              <a:defRPr sz="1300">
                <a:latin typeface="Roboto Medium"/>
                <a:ea typeface="Roboto Medium"/>
                <a:cs typeface="Roboto Medium"/>
                <a:sym typeface="Roboto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4. Title Slide:Data Analytics and Visualization">
  <p:cSld name="CUSTOM_2_3_1_1_1_1_1_2_1_2_1_1_1_1_2_1_1_1_1">
    <p:spTree>
      <p:nvGrpSpPr>
        <p:cNvPr id="1" name="Shape 85"/>
        <p:cNvGrpSpPr/>
        <p:nvPr/>
      </p:nvGrpSpPr>
      <p:grpSpPr>
        <a:xfrm>
          <a:off x="0" y="0"/>
          <a:ext cx="0" cy="0"/>
          <a:chOff x="0" y="0"/>
          <a:chExt cx="0" cy="0"/>
        </a:xfrm>
      </p:grpSpPr>
      <p:pic>
        <p:nvPicPr>
          <p:cNvPr id="86" name="Google Shape;86;p17"/>
          <p:cNvPicPr preferRelativeResize="0"/>
          <p:nvPr/>
        </p:nvPicPr>
        <p:blipFill rotWithShape="1">
          <a:blip r:embed="rId2">
            <a:alphaModFix/>
          </a:blip>
          <a:srcRect t="2489" b="2498"/>
          <a:stretch/>
        </p:blipFill>
        <p:spPr>
          <a:xfrm>
            <a:off x="274320" y="274881"/>
            <a:ext cx="8595360" cy="4593742"/>
          </a:xfrm>
          <a:prstGeom prst="rect">
            <a:avLst/>
          </a:prstGeom>
          <a:noFill/>
          <a:ln>
            <a:noFill/>
          </a:ln>
          <a:effectLst>
            <a:outerShdw blurRad="57150" dist="19050" dir="5400000" algn="bl" rotWithShape="0">
              <a:srgbClr val="000000">
                <a:alpha val="50000"/>
              </a:srgbClr>
            </a:outerShdw>
          </a:effectLst>
        </p:spPr>
      </p:pic>
      <p:sp>
        <p:nvSpPr>
          <p:cNvPr id="87" name="Google Shape;87;p17"/>
          <p:cNvSpPr/>
          <p:nvPr/>
        </p:nvSpPr>
        <p:spPr>
          <a:xfrm>
            <a:off x="273900" y="3807100"/>
            <a:ext cx="8596200" cy="10620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8" name="Google Shape;88;p17"/>
          <p:cNvPicPr preferRelativeResize="0"/>
          <p:nvPr/>
        </p:nvPicPr>
        <p:blipFill>
          <a:blip r:embed="rId3">
            <a:alphaModFix/>
          </a:blip>
          <a:stretch>
            <a:fillRect/>
          </a:stretch>
        </p:blipFill>
        <p:spPr>
          <a:xfrm>
            <a:off x="7899747" y="3982500"/>
            <a:ext cx="822959" cy="711201"/>
          </a:xfrm>
          <a:prstGeom prst="rect">
            <a:avLst/>
          </a:prstGeom>
          <a:noFill/>
          <a:ln>
            <a:noFill/>
          </a:ln>
          <a:effectLst>
            <a:outerShdw blurRad="57150" dist="19050" dir="5400000" algn="bl" rotWithShape="0">
              <a:srgbClr val="000000">
                <a:alpha val="50000"/>
              </a:srgbClr>
            </a:outerShdw>
          </a:effectLst>
        </p:spPr>
      </p:pic>
      <p:pic>
        <p:nvPicPr>
          <p:cNvPr id="89" name="Google Shape;89;p17"/>
          <p:cNvPicPr preferRelativeResize="0"/>
          <p:nvPr/>
        </p:nvPicPr>
        <p:blipFill>
          <a:blip r:embed="rId4">
            <a:alphaModFix/>
          </a:blip>
          <a:stretch>
            <a:fillRect/>
          </a:stretch>
        </p:blipFill>
        <p:spPr>
          <a:xfrm>
            <a:off x="678010" y="1193200"/>
            <a:ext cx="2286002" cy="1691641"/>
          </a:xfrm>
          <a:prstGeom prst="rect">
            <a:avLst/>
          </a:prstGeom>
          <a:noFill/>
          <a:ln>
            <a:noFill/>
          </a:ln>
        </p:spPr>
      </p:pic>
      <p:sp>
        <p:nvSpPr>
          <p:cNvPr id="90" name="Google Shape;90;p17"/>
          <p:cNvSpPr txBox="1"/>
          <p:nvPr/>
        </p:nvSpPr>
        <p:spPr>
          <a:xfrm>
            <a:off x="274800" y="3982500"/>
            <a:ext cx="8595300" cy="371100"/>
          </a:xfrm>
          <a:prstGeom prst="rect">
            <a:avLst/>
          </a:prstGeom>
          <a:noFill/>
          <a:ln>
            <a:noFill/>
          </a:ln>
        </p:spPr>
        <p:txBody>
          <a:bodyPr spcFirstLastPara="1" wrap="square" lIns="91425" tIns="91425" rIns="1188700" bIns="91425" anchor="t" anchorCtr="0">
            <a:noAutofit/>
          </a:bodyPr>
          <a:lstStyle/>
          <a:p>
            <a:pPr marL="0" lvl="0" indent="0" algn="r" rtl="0">
              <a:lnSpc>
                <a:spcPct val="110000"/>
              </a:lnSpc>
              <a:spcBef>
                <a:spcPts val="0"/>
              </a:spcBef>
              <a:spcAft>
                <a:spcPts val="0"/>
              </a:spcAft>
              <a:buNone/>
            </a:pPr>
            <a:r>
              <a:rPr lang="en" sz="1800">
                <a:solidFill>
                  <a:srgbClr val="FFFFFF"/>
                </a:solidFill>
                <a:latin typeface="Roboto Medium"/>
                <a:ea typeface="Roboto Medium"/>
                <a:cs typeface="Roboto Medium"/>
                <a:sym typeface="Roboto Medium"/>
              </a:rPr>
              <a:t>Data Analytics and Visualization</a:t>
            </a:r>
            <a:endParaRPr sz="1800">
              <a:solidFill>
                <a:srgbClr val="FFFFFF"/>
              </a:solidFill>
              <a:latin typeface="Roboto Medium"/>
              <a:ea typeface="Roboto Medium"/>
              <a:cs typeface="Roboto Medium"/>
              <a:sym typeface="Roboto Medium"/>
            </a:endParaRPr>
          </a:p>
        </p:txBody>
      </p:sp>
      <p:sp>
        <p:nvSpPr>
          <p:cNvPr id="91" name="Google Shape;91;p17"/>
          <p:cNvSpPr txBox="1">
            <a:spLocks noGrp="1"/>
          </p:cNvSpPr>
          <p:nvPr>
            <p:ph type="title"/>
          </p:nvPr>
        </p:nvSpPr>
        <p:spPr>
          <a:xfrm>
            <a:off x="525600" y="4319775"/>
            <a:ext cx="8344500" cy="319200"/>
          </a:xfrm>
          <a:prstGeom prst="rect">
            <a:avLst/>
          </a:prstGeom>
          <a:noFill/>
          <a:ln>
            <a:noFill/>
          </a:ln>
        </p:spPr>
        <p:txBody>
          <a:bodyPr spcFirstLastPara="1" wrap="square" lIns="0" tIns="9125" rIns="1188700" bIns="0" anchor="ctr" anchorCtr="0">
            <a:noAutofit/>
          </a:bodyPr>
          <a:lstStyle>
            <a:lvl1pPr lvl="0" algn="r" rtl="0">
              <a:spcBef>
                <a:spcPts val="0"/>
              </a:spcBef>
              <a:spcAft>
                <a:spcPts val="0"/>
              </a:spcAft>
              <a:buNone/>
              <a:defRPr>
                <a:solidFill>
                  <a:srgbClr val="FFFFFF"/>
                </a:solidFill>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2" name="Google Shape;92;p17"/>
          <p:cNvSpPr txBox="1">
            <a:spLocks noGrp="1"/>
          </p:cNvSpPr>
          <p:nvPr>
            <p:ph type="title" idx="2"/>
          </p:nvPr>
        </p:nvSpPr>
        <p:spPr>
          <a:xfrm>
            <a:off x="274350" y="1828800"/>
            <a:ext cx="8595300" cy="1248000"/>
          </a:xfrm>
          <a:prstGeom prst="rect">
            <a:avLst/>
          </a:prstGeom>
          <a:noFill/>
          <a:ln>
            <a:noFill/>
          </a:ln>
        </p:spPr>
        <p:txBody>
          <a:bodyPr spcFirstLastPara="1" wrap="square" lIns="2880350" tIns="0" rIns="457200" bIns="457200" anchor="t" anchorCtr="0">
            <a:noAutofit/>
          </a:bodyPr>
          <a:lstStyle>
            <a:lvl1pPr lvl="0" rtl="0">
              <a:spcBef>
                <a:spcPts val="0"/>
              </a:spcBef>
              <a:spcAft>
                <a:spcPts val="0"/>
              </a:spcAft>
              <a:buNone/>
              <a:defRPr sz="28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3" name="Google Shape;93;p17"/>
          <p:cNvSpPr txBox="1">
            <a:spLocks noGrp="1"/>
          </p:cNvSpPr>
          <p:nvPr>
            <p:ph type="title" idx="3"/>
          </p:nvPr>
        </p:nvSpPr>
        <p:spPr>
          <a:xfrm>
            <a:off x="525600" y="3447025"/>
            <a:ext cx="8344500" cy="360000"/>
          </a:xfrm>
          <a:prstGeom prst="rect">
            <a:avLst/>
          </a:prstGeom>
          <a:noFill/>
          <a:ln>
            <a:noFill/>
          </a:ln>
        </p:spPr>
        <p:txBody>
          <a:bodyPr spcFirstLastPara="1" wrap="square" lIns="3200400" tIns="9125" rIns="274300" bIns="0" anchor="ctr" anchorCtr="0">
            <a:noAutofit/>
          </a:bodyPr>
          <a:lstStyle>
            <a:lvl1pPr lvl="0" algn="r" rtl="0">
              <a:spcBef>
                <a:spcPts val="0"/>
              </a:spcBef>
              <a:spcAft>
                <a:spcPts val="0"/>
              </a:spcAft>
              <a:buNone/>
              <a:defRPr>
                <a:latin typeface="Roboto Medium"/>
                <a:ea typeface="Roboto Medium"/>
                <a:cs typeface="Roboto Medium"/>
                <a:sym typeface="Roboto Medium"/>
              </a:defRPr>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94" name="Google Shape;94;p17"/>
          <p:cNvSpPr txBox="1"/>
          <p:nvPr/>
        </p:nvSpPr>
        <p:spPr>
          <a:xfrm>
            <a:off x="206300" y="4868750"/>
            <a:ext cx="8663400" cy="185700"/>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Clr>
                <a:schemeClr val="dk1"/>
              </a:buClr>
              <a:buSzPts val="1100"/>
              <a:buFont typeface="Arial"/>
              <a:buNone/>
            </a:pPr>
            <a:endParaRPr sz="600">
              <a:solidFill>
                <a:schemeClr val="dk1"/>
              </a:solidFill>
            </a:endParaRPr>
          </a:p>
          <a:p>
            <a:pPr marL="0" lvl="0" indent="0" algn="l" rtl="0">
              <a:spcBef>
                <a:spcPts val="0"/>
              </a:spcBef>
              <a:spcAft>
                <a:spcPts val="0"/>
              </a:spcAft>
              <a:buNone/>
            </a:pPr>
            <a:r>
              <a:rPr lang="en" sz="600">
                <a:solidFill>
                  <a:schemeClr val="dk1"/>
                </a:solidFill>
              </a:rPr>
              <a:t>© 2019 Trilogy Education Services, Inc. </a:t>
            </a:r>
            <a:endParaRPr sz="600"/>
          </a:p>
        </p:txBody>
      </p:sp>
      <p:sp>
        <p:nvSpPr>
          <p:cNvPr id="95" name="Google Shape;95;p17"/>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latin typeface="Roboto Medium"/>
                <a:ea typeface="Roboto Medium"/>
                <a:cs typeface="Roboto Medium"/>
                <a:sym typeface="Roboto Medium"/>
              </a:defRPr>
            </a:lvl1pPr>
            <a:lvl2pPr lvl="1" algn="r">
              <a:buNone/>
              <a:defRPr sz="1300">
                <a:latin typeface="Roboto Medium"/>
                <a:ea typeface="Roboto Medium"/>
                <a:cs typeface="Roboto Medium"/>
                <a:sym typeface="Roboto Medium"/>
              </a:defRPr>
            </a:lvl2pPr>
            <a:lvl3pPr lvl="2" algn="r">
              <a:buNone/>
              <a:defRPr sz="1300">
                <a:latin typeface="Roboto Medium"/>
                <a:ea typeface="Roboto Medium"/>
                <a:cs typeface="Roboto Medium"/>
                <a:sym typeface="Roboto Medium"/>
              </a:defRPr>
            </a:lvl3pPr>
            <a:lvl4pPr lvl="3" algn="r">
              <a:buNone/>
              <a:defRPr sz="1300">
                <a:latin typeface="Roboto Medium"/>
                <a:ea typeface="Roboto Medium"/>
                <a:cs typeface="Roboto Medium"/>
                <a:sym typeface="Roboto Medium"/>
              </a:defRPr>
            </a:lvl4pPr>
            <a:lvl5pPr lvl="4" algn="r">
              <a:buNone/>
              <a:defRPr sz="1300">
                <a:latin typeface="Roboto Medium"/>
                <a:ea typeface="Roboto Medium"/>
                <a:cs typeface="Roboto Medium"/>
                <a:sym typeface="Roboto Medium"/>
              </a:defRPr>
            </a:lvl5pPr>
            <a:lvl6pPr lvl="5" algn="r">
              <a:buNone/>
              <a:defRPr sz="1300">
                <a:latin typeface="Roboto Medium"/>
                <a:ea typeface="Roboto Medium"/>
                <a:cs typeface="Roboto Medium"/>
                <a:sym typeface="Roboto Medium"/>
              </a:defRPr>
            </a:lvl6pPr>
            <a:lvl7pPr lvl="6" algn="r">
              <a:buNone/>
              <a:defRPr sz="1300">
                <a:latin typeface="Roboto Medium"/>
                <a:ea typeface="Roboto Medium"/>
                <a:cs typeface="Roboto Medium"/>
                <a:sym typeface="Roboto Medium"/>
              </a:defRPr>
            </a:lvl7pPr>
            <a:lvl8pPr lvl="7" algn="r">
              <a:buNone/>
              <a:defRPr sz="1300">
                <a:latin typeface="Roboto Medium"/>
                <a:ea typeface="Roboto Medium"/>
                <a:cs typeface="Roboto Medium"/>
                <a:sym typeface="Roboto Medium"/>
              </a:defRPr>
            </a:lvl8pPr>
            <a:lvl9pPr lvl="8" algn="r">
              <a:buNone/>
              <a:defRPr sz="1300">
                <a:latin typeface="Roboto Medium"/>
                <a:ea typeface="Roboto Medium"/>
                <a:cs typeface="Roboto Medium"/>
                <a:sym typeface="Roboto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5. Subsection Slide">
  <p:cSld name="CUSTOM_17_2_1_1_2">
    <p:spTree>
      <p:nvGrpSpPr>
        <p:cNvPr id="1" name="Shape 96"/>
        <p:cNvGrpSpPr/>
        <p:nvPr/>
      </p:nvGrpSpPr>
      <p:grpSpPr>
        <a:xfrm>
          <a:off x="0" y="0"/>
          <a:ext cx="0" cy="0"/>
          <a:chOff x="0" y="0"/>
          <a:chExt cx="0" cy="0"/>
        </a:xfrm>
      </p:grpSpPr>
      <p:pic>
        <p:nvPicPr>
          <p:cNvPr id="97" name="Google Shape;97;p18"/>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98" name="Google Shape;98;p18"/>
          <p:cNvSpPr txBox="1">
            <a:spLocks noGrp="1"/>
          </p:cNvSpPr>
          <p:nvPr>
            <p:ph type="title"/>
          </p:nvPr>
        </p:nvSpPr>
        <p:spPr>
          <a:xfrm>
            <a:off x="274325" y="2088475"/>
            <a:ext cx="8595300" cy="79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3600">
                <a:solidFill>
                  <a:srgbClr val="FFFFFF"/>
                </a:solidFill>
                <a:latin typeface="Roboto"/>
                <a:ea typeface="Roboto"/>
                <a:cs typeface="Roboto"/>
                <a:sym typeface="Roboto"/>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99" name="Google Shape;99;p18"/>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l" rtl="0">
              <a:spcBef>
                <a:spcPts val="0"/>
              </a:spcBef>
              <a:spcAft>
                <a:spcPts val="0"/>
              </a:spcAft>
              <a:buNone/>
            </a:pPr>
            <a:fld id="{00000000-1234-1234-1234-123412341234}" type="slidenum">
              <a:rPr lang="en"/>
              <a:t>‹#›</a:t>
            </a:fld>
            <a:endParaRPr/>
          </a:p>
        </p:txBody>
      </p:sp>
      <p:sp>
        <p:nvSpPr>
          <p:cNvPr id="100" name="Google Shape;100;p18"/>
          <p:cNvSpPr txBox="1">
            <a:spLocks noGrp="1"/>
          </p:cNvSpPr>
          <p:nvPr>
            <p:ph type="sldNum" idx="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
        <p:nvSpPr>
          <p:cNvPr id="101" name="Google Shape;101;p18"/>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6. Transition Slide">
  <p:cSld name="CUSTOM_17_2_1_2">
    <p:spTree>
      <p:nvGrpSpPr>
        <p:cNvPr id="1" name="Shape 102"/>
        <p:cNvGrpSpPr/>
        <p:nvPr/>
      </p:nvGrpSpPr>
      <p:grpSpPr>
        <a:xfrm>
          <a:off x="0" y="0"/>
          <a:ext cx="0" cy="0"/>
          <a:chOff x="0" y="0"/>
          <a:chExt cx="0" cy="0"/>
        </a:xfrm>
      </p:grpSpPr>
      <p:pic>
        <p:nvPicPr>
          <p:cNvPr id="103" name="Google Shape;103;p19"/>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104" name="Google Shape;104;p19"/>
          <p:cNvSpPr txBox="1">
            <a:spLocks noGrp="1"/>
          </p:cNvSpPr>
          <p:nvPr>
            <p:ph type="title"/>
          </p:nvPr>
        </p:nvSpPr>
        <p:spPr>
          <a:xfrm>
            <a:off x="237100" y="2088475"/>
            <a:ext cx="8595300" cy="79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3600">
                <a:latin typeface="Roboto Medium"/>
                <a:ea typeface="Roboto Medium"/>
                <a:cs typeface="Roboto Medium"/>
                <a:sym typeface="Roboto Medium"/>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05" name="Google Shape;105;p19"/>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
        <p:nvSpPr>
          <p:cNvPr id="106" name="Google Shape;106;p19"/>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7. Text Only">
  <p:cSld name="CUSTOM_2_7_2">
    <p:spTree>
      <p:nvGrpSpPr>
        <p:cNvPr id="1" name="Shape 107"/>
        <p:cNvGrpSpPr/>
        <p:nvPr/>
      </p:nvGrpSpPr>
      <p:grpSpPr>
        <a:xfrm>
          <a:off x="0" y="0"/>
          <a:ext cx="0" cy="0"/>
          <a:chOff x="0" y="0"/>
          <a:chExt cx="0" cy="0"/>
        </a:xfrm>
      </p:grpSpPr>
      <p:sp>
        <p:nvSpPr>
          <p:cNvPr id="108" name="Google Shape;108;p20"/>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9" name="Google Shape;109;p20"/>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10" name="Google Shape;110;p20"/>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111" name="Google Shape;111;p20"/>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112" name="Google Shape;112;p20"/>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113" name="Google Shape;113;p20"/>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14" name="Google Shape;114;p20"/>
          <p:cNvSpPr txBox="1">
            <a:spLocks noGrp="1"/>
          </p:cNvSpPr>
          <p:nvPr>
            <p:ph type="body" idx="3"/>
          </p:nvPr>
        </p:nvSpPr>
        <p:spPr>
          <a:xfrm>
            <a:off x="175" y="1284250"/>
            <a:ext cx="9144000" cy="3622200"/>
          </a:xfrm>
          <a:prstGeom prst="rect">
            <a:avLst/>
          </a:prstGeom>
          <a:noFill/>
          <a:ln>
            <a:noFill/>
          </a:ln>
        </p:spPr>
        <p:txBody>
          <a:bodyPr spcFirstLastPara="1" wrap="square" lIns="457200" tIns="0" rIns="457200" bIns="914400" anchor="t" anchorCtr="0">
            <a:noAutofit/>
          </a:bodyPr>
          <a:lstStyle>
            <a:lvl1pPr marL="457200" lvl="0" indent="-317500" rtl="0">
              <a:spcBef>
                <a:spcPts val="0"/>
              </a:spcBef>
              <a:spcAft>
                <a:spcPts val="0"/>
              </a:spcAft>
              <a:buSzPts val="1400"/>
              <a:buFont typeface="Roboto"/>
              <a:buChar char="●"/>
              <a:defRPr>
                <a:latin typeface="Roboto"/>
                <a:ea typeface="Roboto"/>
                <a:cs typeface="Roboto"/>
                <a:sym typeface="Roboto"/>
              </a:defRPr>
            </a:lvl1pPr>
            <a:lvl2pPr marL="914400" lvl="1" indent="-317500" rtl="0">
              <a:spcBef>
                <a:spcPts val="800"/>
              </a:spcBef>
              <a:spcAft>
                <a:spcPts val="0"/>
              </a:spcAft>
              <a:buSzPts val="1400"/>
              <a:buFont typeface="Roboto"/>
              <a:buChar char="○"/>
              <a:defRPr>
                <a:latin typeface="Roboto"/>
                <a:ea typeface="Roboto"/>
                <a:cs typeface="Roboto"/>
                <a:sym typeface="Roboto"/>
              </a:defRPr>
            </a:lvl2pPr>
            <a:lvl3pPr marL="1371600" lvl="2" indent="-317500" rtl="0">
              <a:spcBef>
                <a:spcPts val="800"/>
              </a:spcBef>
              <a:spcAft>
                <a:spcPts val="0"/>
              </a:spcAft>
              <a:buSzPts val="1400"/>
              <a:buFont typeface="Roboto"/>
              <a:buChar char="■"/>
              <a:defRPr>
                <a:latin typeface="Roboto"/>
                <a:ea typeface="Roboto"/>
                <a:cs typeface="Roboto"/>
                <a:sym typeface="Roboto"/>
              </a:defRPr>
            </a:lvl3pPr>
            <a:lvl4pPr marL="1828800" lvl="3" indent="-317500" rtl="0">
              <a:spcBef>
                <a:spcPts val="800"/>
              </a:spcBef>
              <a:spcAft>
                <a:spcPts val="0"/>
              </a:spcAft>
              <a:buSzPts val="1400"/>
              <a:buFont typeface="Roboto"/>
              <a:buChar char="●"/>
              <a:defRPr>
                <a:latin typeface="Roboto"/>
                <a:ea typeface="Roboto"/>
                <a:cs typeface="Roboto"/>
                <a:sym typeface="Roboto"/>
              </a:defRPr>
            </a:lvl4pPr>
            <a:lvl5pPr marL="2286000" lvl="4" indent="-317500" rtl="0">
              <a:spcBef>
                <a:spcPts val="800"/>
              </a:spcBef>
              <a:spcAft>
                <a:spcPts val="0"/>
              </a:spcAft>
              <a:buSzPts val="1400"/>
              <a:buFont typeface="Roboto"/>
              <a:buChar char="○"/>
              <a:defRPr>
                <a:latin typeface="Roboto"/>
                <a:ea typeface="Roboto"/>
                <a:cs typeface="Roboto"/>
                <a:sym typeface="Roboto"/>
              </a:defRPr>
            </a:lvl5pPr>
            <a:lvl6pPr marL="2743200" lvl="5" indent="-317500" rtl="0">
              <a:spcBef>
                <a:spcPts val="800"/>
              </a:spcBef>
              <a:spcAft>
                <a:spcPts val="0"/>
              </a:spcAft>
              <a:buSzPts val="1400"/>
              <a:buFont typeface="Roboto"/>
              <a:buChar char="■"/>
              <a:defRPr>
                <a:latin typeface="Roboto"/>
                <a:ea typeface="Roboto"/>
                <a:cs typeface="Roboto"/>
                <a:sym typeface="Roboto"/>
              </a:defRPr>
            </a:lvl6pPr>
            <a:lvl7pPr marL="3200400" lvl="6" indent="-317500" rtl="0">
              <a:spcBef>
                <a:spcPts val="800"/>
              </a:spcBef>
              <a:spcAft>
                <a:spcPts val="0"/>
              </a:spcAft>
              <a:buSzPts val="1400"/>
              <a:buFont typeface="Roboto"/>
              <a:buChar char="●"/>
              <a:defRPr>
                <a:latin typeface="Roboto"/>
                <a:ea typeface="Roboto"/>
                <a:cs typeface="Roboto"/>
                <a:sym typeface="Roboto"/>
              </a:defRPr>
            </a:lvl7pPr>
            <a:lvl8pPr marL="3657600" lvl="7" indent="-317500" rtl="0">
              <a:spcBef>
                <a:spcPts val="800"/>
              </a:spcBef>
              <a:spcAft>
                <a:spcPts val="0"/>
              </a:spcAft>
              <a:buSzPts val="1400"/>
              <a:buFont typeface="Roboto"/>
              <a:buChar char="○"/>
              <a:defRPr>
                <a:latin typeface="Roboto"/>
                <a:ea typeface="Roboto"/>
                <a:cs typeface="Roboto"/>
                <a:sym typeface="Roboto"/>
              </a:defRPr>
            </a:lvl8pPr>
            <a:lvl9pPr marL="4114800" lvl="8" indent="-317500" rtl="0">
              <a:spcBef>
                <a:spcPts val="800"/>
              </a:spcBef>
              <a:spcAft>
                <a:spcPts val="800"/>
              </a:spcAft>
              <a:buSzPts val="1400"/>
              <a:buFont typeface="Roboto"/>
              <a:buChar char="■"/>
              <a:defRPr>
                <a:latin typeface="Roboto"/>
                <a:ea typeface="Roboto"/>
                <a:cs typeface="Roboto"/>
                <a:sym typeface="Roboto"/>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8. Text with Sidebar">
  <p:cSld name="CUSTOM_2_4_1">
    <p:spTree>
      <p:nvGrpSpPr>
        <p:cNvPr id="1" name="Shape 115"/>
        <p:cNvGrpSpPr/>
        <p:nvPr/>
      </p:nvGrpSpPr>
      <p:grpSpPr>
        <a:xfrm>
          <a:off x="0" y="0"/>
          <a:ext cx="0" cy="0"/>
          <a:chOff x="0" y="0"/>
          <a:chExt cx="0" cy="0"/>
        </a:xfrm>
      </p:grpSpPr>
      <p:pic>
        <p:nvPicPr>
          <p:cNvPr id="116" name="Google Shape;116;p21"/>
          <p:cNvPicPr preferRelativeResize="0"/>
          <p:nvPr/>
        </p:nvPicPr>
        <p:blipFill rotWithShape="1">
          <a:blip r:embed="rId2">
            <a:alphaModFix/>
          </a:blip>
          <a:srcRect t="119" b="119"/>
          <a:stretch/>
        </p:blipFill>
        <p:spPr>
          <a:xfrm>
            <a:off x="7048950" y="910275"/>
            <a:ext cx="1828800" cy="3784798"/>
          </a:xfrm>
          <a:prstGeom prst="rect">
            <a:avLst/>
          </a:prstGeom>
          <a:noFill/>
          <a:ln>
            <a:noFill/>
          </a:ln>
        </p:spPr>
      </p:pic>
      <p:sp>
        <p:nvSpPr>
          <p:cNvPr id="117" name="Google Shape;117;p21"/>
          <p:cNvSpPr txBox="1">
            <a:spLocks noGrp="1"/>
          </p:cNvSpPr>
          <p:nvPr>
            <p:ph type="subTitle" idx="1"/>
          </p:nvPr>
        </p:nvSpPr>
        <p:spPr>
          <a:xfrm>
            <a:off x="0" y="675975"/>
            <a:ext cx="66747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18" name="Google Shape;118;p21"/>
          <p:cNvSpPr txBox="1">
            <a:spLocks noGrp="1"/>
          </p:cNvSpPr>
          <p:nvPr>
            <p:ph type="body" idx="2"/>
          </p:nvPr>
        </p:nvSpPr>
        <p:spPr>
          <a:xfrm>
            <a:off x="0" y="1245800"/>
            <a:ext cx="6699600" cy="3897600"/>
          </a:xfrm>
          <a:prstGeom prst="rect">
            <a:avLst/>
          </a:prstGeom>
          <a:noFill/>
          <a:ln>
            <a:noFill/>
          </a:ln>
        </p:spPr>
        <p:txBody>
          <a:bodyPr spcFirstLastPara="1" wrap="square" lIns="457200" tIns="0" rIns="457200" bIns="914400" anchor="t" anchorCtr="0">
            <a:noAutofit/>
          </a:bodyPr>
          <a:lstStyle>
            <a:lvl1pPr marL="457200" lvl="0" indent="-317500" rtl="0">
              <a:spcBef>
                <a:spcPts val="0"/>
              </a:spcBef>
              <a:spcAft>
                <a:spcPts val="0"/>
              </a:spcAft>
              <a:buSzPts val="1400"/>
              <a:buFont typeface="Roboto"/>
              <a:buChar char="●"/>
              <a:defRPr>
                <a:latin typeface="Roboto"/>
                <a:ea typeface="Roboto"/>
                <a:cs typeface="Roboto"/>
                <a:sym typeface="Roboto"/>
              </a:defRPr>
            </a:lvl1pPr>
            <a:lvl2pPr marL="914400" lvl="1" indent="-317500" rtl="0">
              <a:spcBef>
                <a:spcPts val="800"/>
              </a:spcBef>
              <a:spcAft>
                <a:spcPts val="0"/>
              </a:spcAft>
              <a:buSzPts val="1400"/>
              <a:buFont typeface="Roboto"/>
              <a:buChar char="○"/>
              <a:defRPr>
                <a:latin typeface="Roboto"/>
                <a:ea typeface="Roboto"/>
                <a:cs typeface="Roboto"/>
                <a:sym typeface="Roboto"/>
              </a:defRPr>
            </a:lvl2pPr>
            <a:lvl3pPr marL="1371600" lvl="2" indent="-317500" rtl="0">
              <a:spcBef>
                <a:spcPts val="800"/>
              </a:spcBef>
              <a:spcAft>
                <a:spcPts val="0"/>
              </a:spcAft>
              <a:buSzPts val="1400"/>
              <a:buFont typeface="Roboto"/>
              <a:buChar char="■"/>
              <a:defRPr>
                <a:latin typeface="Roboto"/>
                <a:ea typeface="Roboto"/>
                <a:cs typeface="Roboto"/>
                <a:sym typeface="Roboto"/>
              </a:defRPr>
            </a:lvl3pPr>
            <a:lvl4pPr marL="1828800" lvl="3" indent="-317500" rtl="0">
              <a:spcBef>
                <a:spcPts val="800"/>
              </a:spcBef>
              <a:spcAft>
                <a:spcPts val="0"/>
              </a:spcAft>
              <a:buSzPts val="1400"/>
              <a:buFont typeface="Roboto"/>
              <a:buChar char="●"/>
              <a:defRPr>
                <a:latin typeface="Roboto"/>
                <a:ea typeface="Roboto"/>
                <a:cs typeface="Roboto"/>
                <a:sym typeface="Roboto"/>
              </a:defRPr>
            </a:lvl4pPr>
            <a:lvl5pPr marL="2286000" lvl="4" indent="-317500" rtl="0">
              <a:spcBef>
                <a:spcPts val="800"/>
              </a:spcBef>
              <a:spcAft>
                <a:spcPts val="0"/>
              </a:spcAft>
              <a:buSzPts val="1400"/>
              <a:buFont typeface="Roboto"/>
              <a:buChar char="○"/>
              <a:defRPr>
                <a:latin typeface="Roboto"/>
                <a:ea typeface="Roboto"/>
                <a:cs typeface="Roboto"/>
                <a:sym typeface="Roboto"/>
              </a:defRPr>
            </a:lvl5pPr>
            <a:lvl6pPr marL="2743200" lvl="5" indent="-317500" rtl="0">
              <a:spcBef>
                <a:spcPts val="800"/>
              </a:spcBef>
              <a:spcAft>
                <a:spcPts val="0"/>
              </a:spcAft>
              <a:buSzPts val="1400"/>
              <a:buFont typeface="Roboto"/>
              <a:buChar char="■"/>
              <a:defRPr>
                <a:latin typeface="Roboto"/>
                <a:ea typeface="Roboto"/>
                <a:cs typeface="Roboto"/>
                <a:sym typeface="Roboto"/>
              </a:defRPr>
            </a:lvl6pPr>
            <a:lvl7pPr marL="3200400" lvl="6" indent="-317500" rtl="0">
              <a:spcBef>
                <a:spcPts val="800"/>
              </a:spcBef>
              <a:spcAft>
                <a:spcPts val="0"/>
              </a:spcAft>
              <a:buSzPts val="1400"/>
              <a:buFont typeface="Roboto"/>
              <a:buChar char="●"/>
              <a:defRPr>
                <a:latin typeface="Roboto"/>
                <a:ea typeface="Roboto"/>
                <a:cs typeface="Roboto"/>
                <a:sym typeface="Roboto"/>
              </a:defRPr>
            </a:lvl7pPr>
            <a:lvl8pPr marL="3657600" lvl="7" indent="-317500" rtl="0">
              <a:spcBef>
                <a:spcPts val="800"/>
              </a:spcBef>
              <a:spcAft>
                <a:spcPts val="0"/>
              </a:spcAft>
              <a:buSzPts val="1400"/>
              <a:buFont typeface="Roboto"/>
              <a:buChar char="○"/>
              <a:defRPr>
                <a:latin typeface="Roboto"/>
                <a:ea typeface="Roboto"/>
                <a:cs typeface="Roboto"/>
                <a:sym typeface="Roboto"/>
              </a:defRPr>
            </a:lvl8pPr>
            <a:lvl9pPr marL="4114800" lvl="8" indent="-317500" rtl="0">
              <a:spcBef>
                <a:spcPts val="800"/>
              </a:spcBef>
              <a:spcAft>
                <a:spcPts val="800"/>
              </a:spcAft>
              <a:buSzPts val="1400"/>
              <a:buFont typeface="Roboto"/>
              <a:buChar char="■"/>
              <a:defRPr>
                <a:latin typeface="Roboto"/>
                <a:ea typeface="Roboto"/>
                <a:cs typeface="Roboto"/>
                <a:sym typeface="Roboto"/>
              </a:defRPr>
            </a:lvl9pPr>
          </a:lstStyle>
          <a:p>
            <a:endParaRPr/>
          </a:p>
        </p:txBody>
      </p:sp>
      <p:sp>
        <p:nvSpPr>
          <p:cNvPr id="119" name="Google Shape;119;p21"/>
          <p:cNvSpPr txBox="1">
            <a:spLocks noGrp="1"/>
          </p:cNvSpPr>
          <p:nvPr>
            <p:ph type="subTitle" idx="3"/>
          </p:nvPr>
        </p:nvSpPr>
        <p:spPr>
          <a:xfrm>
            <a:off x="7056300" y="910475"/>
            <a:ext cx="1814100" cy="3784800"/>
          </a:xfrm>
          <a:prstGeom prst="rect">
            <a:avLst/>
          </a:prstGeom>
          <a:noFill/>
          <a:ln w="9525" cap="flat" cmpd="sng">
            <a:solidFill>
              <a:srgbClr val="DBD9E8"/>
            </a:solidFill>
            <a:prstDash val="solid"/>
            <a:round/>
            <a:headEnd type="none" w="sm" len="sm"/>
            <a:tailEnd type="none" w="sm" len="sm"/>
          </a:ln>
        </p:spPr>
        <p:txBody>
          <a:bodyPr spcFirstLastPara="1" wrap="square" lIns="182875" tIns="182875" rIns="182875" bIns="182875" anchor="t" anchorCtr="0">
            <a:noAutofit/>
          </a:bodyPr>
          <a:lstStyle>
            <a:lvl1pPr lvl="0" rtl="0">
              <a:spcBef>
                <a:spcPts val="0"/>
              </a:spcBef>
              <a:spcAft>
                <a:spcPts val="0"/>
              </a:spcAft>
              <a:buNone/>
              <a:defRPr sz="10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20" name="Google Shape;120;p21"/>
          <p:cNvSpPr txBox="1">
            <a:spLocks noGrp="1"/>
          </p:cNvSpPr>
          <p:nvPr>
            <p:ph type="title"/>
          </p:nvPr>
        </p:nvSpPr>
        <p:spPr>
          <a:xfrm>
            <a:off x="-12425" y="0"/>
            <a:ext cx="6699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21" name="Google Shape;121;p21"/>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122" name="Google Shape;122;p21"/>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cxnSp>
        <p:nvCxnSpPr>
          <p:cNvPr id="123" name="Google Shape;123;p21"/>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124" name="Google Shape;124;p21"/>
          <p:cNvSpPr txBox="1">
            <a:spLocks noGrp="1"/>
          </p:cNvSpPr>
          <p:nvPr>
            <p:ph type="subTitle" idx="4"/>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9. Call Attention Slide">
  <p:cSld name="CUSTOM_2_3_1_1_3_1_1_2_1_1">
    <p:spTree>
      <p:nvGrpSpPr>
        <p:cNvPr id="1" name="Shape 125"/>
        <p:cNvGrpSpPr/>
        <p:nvPr/>
      </p:nvGrpSpPr>
      <p:grpSpPr>
        <a:xfrm>
          <a:off x="0" y="0"/>
          <a:ext cx="0" cy="0"/>
          <a:chOff x="0" y="0"/>
          <a:chExt cx="0" cy="0"/>
        </a:xfrm>
      </p:grpSpPr>
      <p:pic>
        <p:nvPicPr>
          <p:cNvPr id="126" name="Google Shape;126;p22"/>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127" name="Google Shape;127;p22"/>
          <p:cNvSpPr txBox="1">
            <a:spLocks noGrp="1"/>
          </p:cNvSpPr>
          <p:nvPr>
            <p:ph type="title"/>
          </p:nvPr>
        </p:nvSpPr>
        <p:spPr>
          <a:xfrm>
            <a:off x="2544050" y="1545675"/>
            <a:ext cx="5770200" cy="2430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36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128" name="Google Shape;128;p22"/>
          <p:cNvPicPr preferRelativeResize="0"/>
          <p:nvPr/>
        </p:nvPicPr>
        <p:blipFill rotWithShape="1">
          <a:blip r:embed="rId3">
            <a:alphaModFix/>
          </a:blip>
          <a:srcRect l="139" r="149"/>
          <a:stretch/>
        </p:blipFill>
        <p:spPr>
          <a:xfrm>
            <a:off x="1258175" y="1332825"/>
            <a:ext cx="1371601" cy="2002535"/>
          </a:xfrm>
          <a:prstGeom prst="rect">
            <a:avLst/>
          </a:prstGeom>
          <a:noFill/>
          <a:ln>
            <a:noFill/>
          </a:ln>
        </p:spPr>
      </p:pic>
      <p:sp>
        <p:nvSpPr>
          <p:cNvPr id="129" name="Google Shape;129;p22"/>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algn="r" rtl="0">
              <a:buNone/>
              <a:defRPr sz="600">
                <a:solidFill>
                  <a:srgbClr val="000000"/>
                </a:solidFill>
              </a:defRPr>
            </a:lvl1pPr>
            <a:lvl2pPr lvl="1" algn="r" rtl="0">
              <a:buNone/>
              <a:defRPr sz="600">
                <a:solidFill>
                  <a:srgbClr val="000000"/>
                </a:solidFill>
              </a:defRPr>
            </a:lvl2pPr>
            <a:lvl3pPr lvl="2" algn="r" rtl="0">
              <a:buNone/>
              <a:defRPr sz="600">
                <a:solidFill>
                  <a:srgbClr val="000000"/>
                </a:solidFill>
              </a:defRPr>
            </a:lvl3pPr>
            <a:lvl4pPr lvl="3" algn="r" rtl="0">
              <a:buNone/>
              <a:defRPr sz="600">
                <a:solidFill>
                  <a:srgbClr val="000000"/>
                </a:solidFill>
              </a:defRPr>
            </a:lvl4pPr>
            <a:lvl5pPr lvl="4" algn="r" rtl="0">
              <a:buNone/>
              <a:defRPr sz="600">
                <a:solidFill>
                  <a:srgbClr val="000000"/>
                </a:solidFill>
              </a:defRPr>
            </a:lvl5pPr>
            <a:lvl6pPr lvl="5" algn="r" rtl="0">
              <a:buNone/>
              <a:defRPr sz="600">
                <a:solidFill>
                  <a:srgbClr val="000000"/>
                </a:solidFill>
              </a:defRPr>
            </a:lvl6pPr>
            <a:lvl7pPr lvl="6" algn="r" rtl="0">
              <a:buNone/>
              <a:defRPr sz="600">
                <a:solidFill>
                  <a:srgbClr val="000000"/>
                </a:solidFill>
              </a:defRPr>
            </a:lvl7pPr>
            <a:lvl8pPr lvl="7" algn="r" rtl="0">
              <a:buNone/>
              <a:defRPr sz="600">
                <a:solidFill>
                  <a:srgbClr val="000000"/>
                </a:solidFill>
              </a:defRPr>
            </a:lvl8pPr>
            <a:lvl9pPr lvl="8" algn="r"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
        <p:nvSpPr>
          <p:cNvPr id="130" name="Google Shape;130;p22"/>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0. Instructor Demonstration">
  <p:cSld name="CUSTOM_2_3_1_1_1_1_1_2_1_2_1_2">
    <p:spTree>
      <p:nvGrpSpPr>
        <p:cNvPr id="1" name="Shape 131"/>
        <p:cNvGrpSpPr/>
        <p:nvPr/>
      </p:nvGrpSpPr>
      <p:grpSpPr>
        <a:xfrm>
          <a:off x="0" y="0"/>
          <a:ext cx="0" cy="0"/>
          <a:chOff x="0" y="0"/>
          <a:chExt cx="0" cy="0"/>
        </a:xfrm>
      </p:grpSpPr>
      <p:pic>
        <p:nvPicPr>
          <p:cNvPr id="132" name="Google Shape;132;p23"/>
          <p:cNvPicPr preferRelativeResize="0"/>
          <p:nvPr/>
        </p:nvPicPr>
        <p:blipFill rotWithShape="1">
          <a:blip r:embed="rId2">
            <a:alphaModFix/>
          </a:blip>
          <a:srcRect t="59" b="59"/>
          <a:stretch/>
        </p:blipFill>
        <p:spPr>
          <a:xfrm>
            <a:off x="274320" y="274881"/>
            <a:ext cx="8595360" cy="4593743"/>
          </a:xfrm>
          <a:prstGeom prst="rect">
            <a:avLst/>
          </a:prstGeom>
          <a:noFill/>
          <a:ln>
            <a:noFill/>
          </a:ln>
        </p:spPr>
      </p:pic>
      <p:sp>
        <p:nvSpPr>
          <p:cNvPr id="133" name="Google Shape;133;p23"/>
          <p:cNvSpPr/>
          <p:nvPr/>
        </p:nvSpPr>
        <p:spPr>
          <a:xfrm>
            <a:off x="-7350" y="0"/>
            <a:ext cx="9157800" cy="274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3"/>
          <p:cNvSpPr/>
          <p:nvPr/>
        </p:nvSpPr>
        <p:spPr>
          <a:xfrm>
            <a:off x="273900" y="3807100"/>
            <a:ext cx="8596200" cy="10620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3"/>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
        <p:nvSpPr>
          <p:cNvPr id="136" name="Google Shape;136;p23"/>
          <p:cNvSpPr txBox="1"/>
          <p:nvPr/>
        </p:nvSpPr>
        <p:spPr>
          <a:xfrm>
            <a:off x="242550" y="3895344"/>
            <a:ext cx="8907900" cy="427500"/>
          </a:xfrm>
          <a:prstGeom prst="rect">
            <a:avLst/>
          </a:prstGeom>
          <a:noFill/>
          <a:ln>
            <a:noFill/>
          </a:ln>
        </p:spPr>
        <p:txBody>
          <a:bodyPr spcFirstLastPara="1" wrap="square" lIns="0" tIns="91425" rIns="914400" bIns="91425" anchor="t" anchorCtr="0">
            <a:noAutofit/>
          </a:bodyPr>
          <a:lstStyle/>
          <a:p>
            <a:pPr marL="0" lvl="0" indent="0" algn="r" rtl="0">
              <a:spcBef>
                <a:spcPts val="0"/>
              </a:spcBef>
              <a:spcAft>
                <a:spcPts val="0"/>
              </a:spcAft>
              <a:buNone/>
            </a:pPr>
            <a:r>
              <a:rPr lang="en" sz="2700">
                <a:solidFill>
                  <a:srgbClr val="FFFFFF"/>
                </a:solidFill>
                <a:latin typeface="Roboto Light"/>
                <a:ea typeface="Roboto Light"/>
                <a:cs typeface="Roboto Light"/>
                <a:sym typeface="Roboto Light"/>
              </a:rPr>
              <a:t>Instructor Demonstration</a:t>
            </a:r>
            <a:endParaRPr sz="2700">
              <a:solidFill>
                <a:srgbClr val="FFFFFF"/>
              </a:solidFill>
              <a:latin typeface="Roboto Light"/>
              <a:ea typeface="Roboto Light"/>
              <a:cs typeface="Roboto Light"/>
              <a:sym typeface="Roboto Light"/>
            </a:endParaRPr>
          </a:p>
        </p:txBody>
      </p:sp>
      <p:sp>
        <p:nvSpPr>
          <p:cNvPr id="137" name="Google Shape;137;p23"/>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138" name="Google Shape;138;p23"/>
          <p:cNvPicPr preferRelativeResize="0"/>
          <p:nvPr/>
        </p:nvPicPr>
        <p:blipFill rotWithShape="1">
          <a:blip r:embed="rId3">
            <a:alphaModFix/>
          </a:blip>
          <a:srcRect/>
          <a:stretch/>
        </p:blipFill>
        <p:spPr>
          <a:xfrm>
            <a:off x="409963" y="-228600"/>
            <a:ext cx="8535272" cy="4064423"/>
          </a:xfrm>
          <a:prstGeom prst="rect">
            <a:avLst/>
          </a:prstGeom>
          <a:noFill/>
          <a:ln>
            <a:noFill/>
          </a:ln>
        </p:spPr>
      </p:pic>
      <p:sp>
        <p:nvSpPr>
          <p:cNvPr id="139" name="Google Shape;139;p23"/>
          <p:cNvSpPr txBox="1">
            <a:spLocks noGrp="1"/>
          </p:cNvSpPr>
          <p:nvPr>
            <p:ph type="title"/>
          </p:nvPr>
        </p:nvSpPr>
        <p:spPr>
          <a:xfrm>
            <a:off x="-101100" y="4387000"/>
            <a:ext cx="9251400" cy="482100"/>
          </a:xfrm>
          <a:prstGeom prst="rect">
            <a:avLst/>
          </a:prstGeom>
          <a:noFill/>
          <a:ln>
            <a:noFill/>
          </a:ln>
        </p:spPr>
        <p:txBody>
          <a:bodyPr spcFirstLastPara="1" wrap="square" lIns="457200" tIns="9125" rIns="914400" bIns="0" anchor="t" anchorCtr="0">
            <a:noAutofit/>
          </a:bodyPr>
          <a:lstStyle>
            <a:lvl1pPr lvl="0" algn="r" rtl="0">
              <a:spcBef>
                <a:spcPts val="0"/>
              </a:spcBef>
              <a:spcAft>
                <a:spcPts val="0"/>
              </a:spcAft>
              <a:buNone/>
              <a:defRPr sz="1800">
                <a:solidFill>
                  <a:srgbClr val="FFFFFF"/>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11. Activity">
  <p:cSld name="CUSTOM_2_3_1_1_1_1_1_2_1_2_1_1_1_1">
    <p:spTree>
      <p:nvGrpSpPr>
        <p:cNvPr id="1" name="Shape 140"/>
        <p:cNvGrpSpPr/>
        <p:nvPr/>
      </p:nvGrpSpPr>
      <p:grpSpPr>
        <a:xfrm>
          <a:off x="0" y="0"/>
          <a:ext cx="0" cy="0"/>
          <a:chOff x="0" y="0"/>
          <a:chExt cx="0" cy="0"/>
        </a:xfrm>
      </p:grpSpPr>
      <p:pic>
        <p:nvPicPr>
          <p:cNvPr id="141" name="Google Shape;141;p24"/>
          <p:cNvPicPr preferRelativeResize="0"/>
          <p:nvPr/>
        </p:nvPicPr>
        <p:blipFill rotWithShape="1">
          <a:blip r:embed="rId2">
            <a:alphaModFix/>
          </a:blip>
          <a:srcRect t="59" b="59"/>
          <a:stretch/>
        </p:blipFill>
        <p:spPr>
          <a:xfrm>
            <a:off x="274320" y="274881"/>
            <a:ext cx="8595360" cy="4593743"/>
          </a:xfrm>
          <a:prstGeom prst="rect">
            <a:avLst/>
          </a:prstGeom>
          <a:noFill/>
          <a:ln>
            <a:noFill/>
          </a:ln>
        </p:spPr>
      </p:pic>
      <p:sp>
        <p:nvSpPr>
          <p:cNvPr id="142" name="Google Shape;142;p24"/>
          <p:cNvSpPr/>
          <p:nvPr/>
        </p:nvSpPr>
        <p:spPr>
          <a:xfrm>
            <a:off x="273900" y="3807100"/>
            <a:ext cx="8596200" cy="10620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3" name="Google Shape;143;p24"/>
          <p:cNvPicPr preferRelativeResize="0"/>
          <p:nvPr/>
        </p:nvPicPr>
        <p:blipFill>
          <a:blip r:embed="rId3">
            <a:alphaModFix/>
          </a:blip>
          <a:stretch>
            <a:fillRect/>
          </a:stretch>
        </p:blipFill>
        <p:spPr>
          <a:xfrm>
            <a:off x="8062160" y="3975150"/>
            <a:ext cx="548640" cy="725893"/>
          </a:xfrm>
          <a:prstGeom prst="rect">
            <a:avLst/>
          </a:prstGeom>
          <a:noFill/>
          <a:ln>
            <a:noFill/>
          </a:ln>
        </p:spPr>
      </p:pic>
      <p:sp>
        <p:nvSpPr>
          <p:cNvPr id="144" name="Google Shape;144;p24"/>
          <p:cNvSpPr txBox="1">
            <a:spLocks noGrp="1"/>
          </p:cNvSpPr>
          <p:nvPr>
            <p:ph type="title"/>
          </p:nvPr>
        </p:nvSpPr>
        <p:spPr>
          <a:xfrm>
            <a:off x="-101100" y="4234600"/>
            <a:ext cx="8970300" cy="634500"/>
          </a:xfrm>
          <a:prstGeom prst="rect">
            <a:avLst/>
          </a:prstGeom>
          <a:noFill/>
          <a:ln>
            <a:noFill/>
          </a:ln>
        </p:spPr>
        <p:txBody>
          <a:bodyPr spcFirstLastPara="1" wrap="square" lIns="457200" tIns="9125" rIns="1005825" bIns="0" anchor="t" anchorCtr="0">
            <a:noAutofit/>
          </a:bodyPr>
          <a:lstStyle>
            <a:lvl1pPr lvl="0" algn="r" rtl="0">
              <a:spcBef>
                <a:spcPts val="0"/>
              </a:spcBef>
              <a:spcAft>
                <a:spcPts val="0"/>
              </a:spcAft>
              <a:buNone/>
              <a:defRPr sz="1800">
                <a:solidFill>
                  <a:srgbClr val="FFFFFF"/>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45" name="Google Shape;145;p24"/>
          <p:cNvSpPr/>
          <p:nvPr/>
        </p:nvSpPr>
        <p:spPr>
          <a:xfrm>
            <a:off x="-7350" y="0"/>
            <a:ext cx="9157800" cy="274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6" name="Google Shape;146;p24"/>
          <p:cNvPicPr preferRelativeResize="0"/>
          <p:nvPr/>
        </p:nvPicPr>
        <p:blipFill rotWithShape="1">
          <a:blip r:embed="rId4">
            <a:alphaModFix/>
          </a:blip>
          <a:srcRect t="29" b="39"/>
          <a:stretch/>
        </p:blipFill>
        <p:spPr>
          <a:xfrm>
            <a:off x="899000" y="1133363"/>
            <a:ext cx="1737360" cy="1911096"/>
          </a:xfrm>
          <a:prstGeom prst="rect">
            <a:avLst/>
          </a:prstGeom>
          <a:noFill/>
          <a:ln>
            <a:noFill/>
          </a:ln>
        </p:spPr>
      </p:pic>
      <p:sp>
        <p:nvSpPr>
          <p:cNvPr id="147" name="Google Shape;147;p24"/>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
        <p:nvSpPr>
          <p:cNvPr id="148" name="Google Shape;148;p24"/>
          <p:cNvSpPr txBox="1"/>
          <p:nvPr/>
        </p:nvSpPr>
        <p:spPr>
          <a:xfrm>
            <a:off x="274325" y="3943225"/>
            <a:ext cx="7658400" cy="330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300" b="1">
                <a:solidFill>
                  <a:srgbClr val="FFFFFF"/>
                </a:solidFill>
                <a:latin typeface="Roboto"/>
                <a:ea typeface="Roboto"/>
                <a:cs typeface="Roboto"/>
                <a:sym typeface="Roboto"/>
              </a:rPr>
              <a:t>Suggested Time:</a:t>
            </a:r>
            <a:endParaRPr sz="1300" b="1">
              <a:solidFill>
                <a:srgbClr val="FFFFFF"/>
              </a:solidFill>
              <a:latin typeface="Roboto"/>
              <a:ea typeface="Roboto"/>
              <a:cs typeface="Roboto"/>
              <a:sym typeface="Roboto"/>
            </a:endParaRPr>
          </a:p>
        </p:txBody>
      </p:sp>
      <p:sp>
        <p:nvSpPr>
          <p:cNvPr id="149" name="Google Shape;149;p24"/>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50" name="Google Shape;150;p24"/>
          <p:cNvSpPr txBox="1">
            <a:spLocks noGrp="1"/>
          </p:cNvSpPr>
          <p:nvPr>
            <p:ph type="title" idx="2"/>
          </p:nvPr>
        </p:nvSpPr>
        <p:spPr>
          <a:xfrm>
            <a:off x="273900" y="1042875"/>
            <a:ext cx="8595300" cy="2764200"/>
          </a:xfrm>
          <a:prstGeom prst="rect">
            <a:avLst/>
          </a:prstGeom>
          <a:noFill/>
          <a:ln>
            <a:noFill/>
          </a:ln>
        </p:spPr>
        <p:txBody>
          <a:bodyPr spcFirstLastPara="1" wrap="square" lIns="2560300" tIns="0" rIns="457200" bIns="457200" anchor="t" anchorCtr="0">
            <a:noAutofit/>
          </a:bodyPr>
          <a:lstStyle>
            <a:lvl1pPr lvl="0" rtl="0">
              <a:spcBef>
                <a:spcPts val="0"/>
              </a:spcBef>
              <a:spcAft>
                <a:spcPts val="0"/>
              </a:spcAft>
              <a:buNone/>
              <a:defRPr sz="24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12. Activity with Instructions ">
  <p:cSld name="CUSTOM_2_5_1_3_1">
    <p:spTree>
      <p:nvGrpSpPr>
        <p:cNvPr id="1" name="Shape 151"/>
        <p:cNvGrpSpPr/>
        <p:nvPr/>
      </p:nvGrpSpPr>
      <p:grpSpPr>
        <a:xfrm>
          <a:off x="0" y="0"/>
          <a:ext cx="0" cy="0"/>
          <a:chOff x="0" y="0"/>
          <a:chExt cx="0" cy="0"/>
        </a:xfrm>
      </p:grpSpPr>
      <p:pic>
        <p:nvPicPr>
          <p:cNvPr id="152" name="Google Shape;152;p25"/>
          <p:cNvPicPr preferRelativeResize="0"/>
          <p:nvPr/>
        </p:nvPicPr>
        <p:blipFill rotWithShape="1">
          <a:blip r:embed="rId2">
            <a:alphaModFix/>
          </a:blip>
          <a:srcRect t="29" b="39"/>
          <a:stretch/>
        </p:blipFill>
        <p:spPr>
          <a:xfrm>
            <a:off x="8275625" y="4154800"/>
            <a:ext cx="594361" cy="653795"/>
          </a:xfrm>
          <a:prstGeom prst="rect">
            <a:avLst/>
          </a:prstGeom>
          <a:noFill/>
          <a:ln>
            <a:noFill/>
          </a:ln>
        </p:spPr>
      </p:pic>
      <p:sp>
        <p:nvSpPr>
          <p:cNvPr id="153" name="Google Shape;153;p25"/>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154" name="Google Shape;154;p25"/>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155" name="Google Shape;155;p25"/>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56" name="Google Shape;156;p25"/>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57" name="Google Shape;157;p25"/>
          <p:cNvSpPr txBox="1">
            <a:spLocks noGrp="1"/>
          </p:cNvSpPr>
          <p:nvPr>
            <p:ph type="body" idx="2"/>
          </p:nvPr>
        </p:nvSpPr>
        <p:spPr>
          <a:xfrm>
            <a:off x="175" y="1284250"/>
            <a:ext cx="9144000" cy="3199200"/>
          </a:xfrm>
          <a:prstGeom prst="rect">
            <a:avLst/>
          </a:prstGeom>
          <a:noFill/>
          <a:ln>
            <a:noFill/>
          </a:ln>
        </p:spPr>
        <p:txBody>
          <a:bodyPr spcFirstLastPara="1" wrap="square" lIns="457200" tIns="0" rIns="457200" bIns="914400" anchor="t" anchorCtr="0">
            <a:noAutofit/>
          </a:bodyPr>
          <a:lstStyle>
            <a:lvl1pPr marL="457200" lvl="0" indent="-317500" rtl="0">
              <a:spcBef>
                <a:spcPts val="0"/>
              </a:spcBef>
              <a:spcAft>
                <a:spcPts val="0"/>
              </a:spcAft>
              <a:buSzPts val="1400"/>
              <a:buFont typeface="Roboto"/>
              <a:buChar char="●"/>
              <a:defRPr>
                <a:latin typeface="Roboto"/>
                <a:ea typeface="Roboto"/>
                <a:cs typeface="Roboto"/>
                <a:sym typeface="Roboto"/>
              </a:defRPr>
            </a:lvl1pPr>
            <a:lvl2pPr marL="914400" lvl="1" indent="-317500" rtl="0">
              <a:spcBef>
                <a:spcPts val="800"/>
              </a:spcBef>
              <a:spcAft>
                <a:spcPts val="0"/>
              </a:spcAft>
              <a:buSzPts val="1400"/>
              <a:buFont typeface="Roboto"/>
              <a:buChar char="○"/>
              <a:defRPr>
                <a:latin typeface="Roboto"/>
                <a:ea typeface="Roboto"/>
                <a:cs typeface="Roboto"/>
                <a:sym typeface="Roboto"/>
              </a:defRPr>
            </a:lvl2pPr>
            <a:lvl3pPr marL="1371600" lvl="2" indent="-317500" rtl="0">
              <a:spcBef>
                <a:spcPts val="800"/>
              </a:spcBef>
              <a:spcAft>
                <a:spcPts val="0"/>
              </a:spcAft>
              <a:buSzPts val="1400"/>
              <a:buFont typeface="Roboto"/>
              <a:buChar char="■"/>
              <a:defRPr>
                <a:latin typeface="Roboto"/>
                <a:ea typeface="Roboto"/>
                <a:cs typeface="Roboto"/>
                <a:sym typeface="Roboto"/>
              </a:defRPr>
            </a:lvl3pPr>
            <a:lvl4pPr marL="1828800" lvl="3" indent="-317500" rtl="0">
              <a:spcBef>
                <a:spcPts val="800"/>
              </a:spcBef>
              <a:spcAft>
                <a:spcPts val="0"/>
              </a:spcAft>
              <a:buSzPts val="1400"/>
              <a:buFont typeface="Roboto"/>
              <a:buChar char="●"/>
              <a:defRPr>
                <a:latin typeface="Roboto"/>
                <a:ea typeface="Roboto"/>
                <a:cs typeface="Roboto"/>
                <a:sym typeface="Roboto"/>
              </a:defRPr>
            </a:lvl4pPr>
            <a:lvl5pPr marL="2286000" lvl="4" indent="-317500" rtl="0">
              <a:spcBef>
                <a:spcPts val="800"/>
              </a:spcBef>
              <a:spcAft>
                <a:spcPts val="0"/>
              </a:spcAft>
              <a:buSzPts val="1400"/>
              <a:buFont typeface="Roboto"/>
              <a:buChar char="○"/>
              <a:defRPr>
                <a:latin typeface="Roboto"/>
                <a:ea typeface="Roboto"/>
                <a:cs typeface="Roboto"/>
                <a:sym typeface="Roboto"/>
              </a:defRPr>
            </a:lvl5pPr>
            <a:lvl6pPr marL="2743200" lvl="5" indent="-317500" rtl="0">
              <a:spcBef>
                <a:spcPts val="800"/>
              </a:spcBef>
              <a:spcAft>
                <a:spcPts val="0"/>
              </a:spcAft>
              <a:buSzPts val="1400"/>
              <a:buFont typeface="Roboto"/>
              <a:buChar char="■"/>
              <a:defRPr>
                <a:latin typeface="Roboto"/>
                <a:ea typeface="Roboto"/>
                <a:cs typeface="Roboto"/>
                <a:sym typeface="Roboto"/>
              </a:defRPr>
            </a:lvl6pPr>
            <a:lvl7pPr marL="3200400" lvl="6" indent="-317500" rtl="0">
              <a:spcBef>
                <a:spcPts val="800"/>
              </a:spcBef>
              <a:spcAft>
                <a:spcPts val="0"/>
              </a:spcAft>
              <a:buSzPts val="1400"/>
              <a:buFont typeface="Roboto"/>
              <a:buChar char="●"/>
              <a:defRPr>
                <a:latin typeface="Roboto"/>
                <a:ea typeface="Roboto"/>
                <a:cs typeface="Roboto"/>
                <a:sym typeface="Roboto"/>
              </a:defRPr>
            </a:lvl7pPr>
            <a:lvl8pPr marL="3657600" lvl="7" indent="-317500" rtl="0">
              <a:spcBef>
                <a:spcPts val="800"/>
              </a:spcBef>
              <a:spcAft>
                <a:spcPts val="0"/>
              </a:spcAft>
              <a:buSzPts val="1400"/>
              <a:buFont typeface="Roboto"/>
              <a:buChar char="○"/>
              <a:defRPr>
                <a:latin typeface="Roboto"/>
                <a:ea typeface="Roboto"/>
                <a:cs typeface="Roboto"/>
                <a:sym typeface="Roboto"/>
              </a:defRPr>
            </a:lvl8pPr>
            <a:lvl9pPr marL="4114800" lvl="8" indent="-317500" rtl="0">
              <a:spcBef>
                <a:spcPts val="800"/>
              </a:spcBef>
              <a:spcAft>
                <a:spcPts val="800"/>
              </a:spcAft>
              <a:buSzPts val="1400"/>
              <a:buFont typeface="Roboto"/>
              <a:buChar char="■"/>
              <a:defRPr>
                <a:latin typeface="Roboto"/>
                <a:ea typeface="Roboto"/>
                <a:cs typeface="Roboto"/>
                <a:sym typeface="Roboto"/>
              </a:defRPr>
            </a:lvl9pPr>
          </a:lstStyle>
          <a:p>
            <a:endParaRPr/>
          </a:p>
        </p:txBody>
      </p:sp>
      <p:cxnSp>
        <p:nvCxnSpPr>
          <p:cNvPr id="158" name="Google Shape;158;p25"/>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159" name="Google Shape;159;p25"/>
          <p:cNvSpPr txBox="1">
            <a:spLocks noGrp="1"/>
          </p:cNvSpPr>
          <p:nvPr>
            <p:ph type="title" idx="3"/>
          </p:nvPr>
        </p:nvSpPr>
        <p:spPr>
          <a:xfrm>
            <a:off x="-12300" y="4641650"/>
            <a:ext cx="9168600" cy="264900"/>
          </a:xfrm>
          <a:prstGeom prst="rect">
            <a:avLst/>
          </a:prstGeom>
          <a:noFill/>
          <a:ln>
            <a:noFill/>
          </a:ln>
        </p:spPr>
        <p:txBody>
          <a:bodyPr spcFirstLastPara="1" wrap="square" lIns="1097275" tIns="9125" rIns="1005825" bIns="0" anchor="t" anchorCtr="0">
            <a:noAutofit/>
          </a:bodyPr>
          <a:lstStyle>
            <a:lvl1pPr lvl="0" algn="r" rtl="0">
              <a:spcBef>
                <a:spcPts val="0"/>
              </a:spcBef>
              <a:spcAft>
                <a:spcPts val="0"/>
              </a:spcAft>
              <a:buNone/>
              <a:defRPr sz="10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60" name="Google Shape;160;p25"/>
          <p:cNvSpPr txBox="1">
            <a:spLocks noGrp="1"/>
          </p:cNvSpPr>
          <p:nvPr>
            <p:ph type="subTitle" idx="4"/>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3. Challenge">
  <p:cSld name="CUSTOM_2_3_1_1_1_1_1_2_1_2_1_1_4">
    <p:spTree>
      <p:nvGrpSpPr>
        <p:cNvPr id="1" name="Shape 161"/>
        <p:cNvGrpSpPr/>
        <p:nvPr/>
      </p:nvGrpSpPr>
      <p:grpSpPr>
        <a:xfrm>
          <a:off x="0" y="0"/>
          <a:ext cx="0" cy="0"/>
          <a:chOff x="0" y="0"/>
          <a:chExt cx="0" cy="0"/>
        </a:xfrm>
      </p:grpSpPr>
      <p:pic>
        <p:nvPicPr>
          <p:cNvPr id="162" name="Google Shape;162;p26"/>
          <p:cNvPicPr preferRelativeResize="0"/>
          <p:nvPr/>
        </p:nvPicPr>
        <p:blipFill rotWithShape="1">
          <a:blip r:embed="rId2">
            <a:alphaModFix/>
          </a:blip>
          <a:srcRect t="59" b="59"/>
          <a:stretch/>
        </p:blipFill>
        <p:spPr>
          <a:xfrm>
            <a:off x="274320" y="274881"/>
            <a:ext cx="8595360" cy="4593743"/>
          </a:xfrm>
          <a:prstGeom prst="rect">
            <a:avLst/>
          </a:prstGeom>
          <a:noFill/>
          <a:ln>
            <a:noFill/>
          </a:ln>
        </p:spPr>
      </p:pic>
      <p:sp>
        <p:nvSpPr>
          <p:cNvPr id="163" name="Google Shape;163;p26"/>
          <p:cNvSpPr/>
          <p:nvPr/>
        </p:nvSpPr>
        <p:spPr>
          <a:xfrm>
            <a:off x="273900" y="3807100"/>
            <a:ext cx="8596200" cy="10620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4" name="Google Shape;164;p26"/>
          <p:cNvPicPr preferRelativeResize="0"/>
          <p:nvPr/>
        </p:nvPicPr>
        <p:blipFill>
          <a:blip r:embed="rId3">
            <a:alphaModFix/>
          </a:blip>
          <a:stretch>
            <a:fillRect/>
          </a:stretch>
        </p:blipFill>
        <p:spPr>
          <a:xfrm>
            <a:off x="8062160" y="3975150"/>
            <a:ext cx="548640" cy="725893"/>
          </a:xfrm>
          <a:prstGeom prst="rect">
            <a:avLst/>
          </a:prstGeom>
          <a:noFill/>
          <a:ln>
            <a:noFill/>
          </a:ln>
        </p:spPr>
      </p:pic>
      <p:sp>
        <p:nvSpPr>
          <p:cNvPr id="165" name="Google Shape;165;p26"/>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
        <p:nvSpPr>
          <p:cNvPr id="166" name="Google Shape;166;p26"/>
          <p:cNvSpPr txBox="1">
            <a:spLocks noGrp="1"/>
          </p:cNvSpPr>
          <p:nvPr>
            <p:ph type="title"/>
          </p:nvPr>
        </p:nvSpPr>
        <p:spPr>
          <a:xfrm>
            <a:off x="273900" y="1042875"/>
            <a:ext cx="8595300" cy="2764200"/>
          </a:xfrm>
          <a:prstGeom prst="rect">
            <a:avLst/>
          </a:prstGeom>
          <a:noFill/>
          <a:ln>
            <a:noFill/>
          </a:ln>
        </p:spPr>
        <p:txBody>
          <a:bodyPr spcFirstLastPara="1" wrap="square" lIns="2560300" tIns="0" rIns="457200" bIns="457200" anchor="t" anchorCtr="0">
            <a:noAutofit/>
          </a:bodyPr>
          <a:lstStyle>
            <a:lvl1pPr lvl="0" rtl="0">
              <a:spcBef>
                <a:spcPts val="0"/>
              </a:spcBef>
              <a:spcAft>
                <a:spcPts val="0"/>
              </a:spcAft>
              <a:buNone/>
              <a:defRPr sz="24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67" name="Google Shape;167;p26"/>
          <p:cNvSpPr txBox="1">
            <a:spLocks noGrp="1"/>
          </p:cNvSpPr>
          <p:nvPr>
            <p:ph type="title" idx="2"/>
          </p:nvPr>
        </p:nvSpPr>
        <p:spPr>
          <a:xfrm>
            <a:off x="-101100" y="4234600"/>
            <a:ext cx="8970300" cy="634500"/>
          </a:xfrm>
          <a:prstGeom prst="rect">
            <a:avLst/>
          </a:prstGeom>
          <a:noFill/>
          <a:ln>
            <a:noFill/>
          </a:ln>
        </p:spPr>
        <p:txBody>
          <a:bodyPr spcFirstLastPara="1" wrap="square" lIns="457200" tIns="9125" rIns="1005825" bIns="0" anchor="t" anchorCtr="0">
            <a:noAutofit/>
          </a:bodyPr>
          <a:lstStyle>
            <a:lvl1pPr lvl="0" algn="r" rtl="0">
              <a:spcBef>
                <a:spcPts val="0"/>
              </a:spcBef>
              <a:spcAft>
                <a:spcPts val="0"/>
              </a:spcAft>
              <a:buNone/>
              <a:defRPr sz="1800">
                <a:solidFill>
                  <a:srgbClr val="FFFFFF"/>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68" name="Google Shape;168;p26"/>
          <p:cNvSpPr txBox="1"/>
          <p:nvPr/>
        </p:nvSpPr>
        <p:spPr>
          <a:xfrm>
            <a:off x="274325" y="3943225"/>
            <a:ext cx="7658400" cy="330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300" b="1">
                <a:solidFill>
                  <a:srgbClr val="FFFFFF"/>
                </a:solidFill>
                <a:latin typeface="Roboto"/>
                <a:ea typeface="Roboto"/>
                <a:cs typeface="Roboto"/>
                <a:sym typeface="Roboto"/>
              </a:rPr>
              <a:t>Suggested Time:</a:t>
            </a:r>
            <a:endParaRPr sz="1300" b="1">
              <a:solidFill>
                <a:srgbClr val="FFFFFF"/>
              </a:solidFill>
              <a:latin typeface="Roboto"/>
              <a:ea typeface="Roboto"/>
              <a:cs typeface="Roboto"/>
              <a:sym typeface="Roboto"/>
            </a:endParaRPr>
          </a:p>
        </p:txBody>
      </p:sp>
      <p:sp>
        <p:nvSpPr>
          <p:cNvPr id="169" name="Google Shape;169;p26"/>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170" name="Google Shape;170;p26"/>
          <p:cNvPicPr preferRelativeResize="0"/>
          <p:nvPr/>
        </p:nvPicPr>
        <p:blipFill rotWithShape="1">
          <a:blip r:embed="rId4">
            <a:alphaModFix/>
          </a:blip>
          <a:srcRect/>
          <a:stretch/>
        </p:blipFill>
        <p:spPr>
          <a:xfrm>
            <a:off x="273900" y="-595025"/>
            <a:ext cx="2950353" cy="5143500"/>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4. Challenge with Instructions">
  <p:cSld name="CUSTOM_2_5_1_4">
    <p:spTree>
      <p:nvGrpSpPr>
        <p:cNvPr id="1" name="Shape 171"/>
        <p:cNvGrpSpPr/>
        <p:nvPr/>
      </p:nvGrpSpPr>
      <p:grpSpPr>
        <a:xfrm>
          <a:off x="0" y="0"/>
          <a:ext cx="0" cy="0"/>
          <a:chOff x="0" y="0"/>
          <a:chExt cx="0" cy="0"/>
        </a:xfrm>
      </p:grpSpPr>
      <p:sp>
        <p:nvSpPr>
          <p:cNvPr id="172" name="Google Shape;172;p27"/>
          <p:cNvSpPr txBox="1">
            <a:spLocks noGrp="1"/>
          </p:cNvSpPr>
          <p:nvPr>
            <p:ph type="title"/>
          </p:nvPr>
        </p:nvSpPr>
        <p:spPr>
          <a:xfrm>
            <a:off x="-12300" y="4641650"/>
            <a:ext cx="9168600" cy="264900"/>
          </a:xfrm>
          <a:prstGeom prst="rect">
            <a:avLst/>
          </a:prstGeom>
          <a:noFill/>
          <a:ln>
            <a:noFill/>
          </a:ln>
        </p:spPr>
        <p:txBody>
          <a:bodyPr spcFirstLastPara="1" wrap="square" lIns="1097275" tIns="9125" rIns="1005825" bIns="0" anchor="t" anchorCtr="0">
            <a:noAutofit/>
          </a:bodyPr>
          <a:lstStyle>
            <a:lvl1pPr lvl="0" algn="r" rtl="0">
              <a:spcBef>
                <a:spcPts val="0"/>
              </a:spcBef>
              <a:spcAft>
                <a:spcPts val="0"/>
              </a:spcAft>
              <a:buNone/>
              <a:defRPr sz="10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73" name="Google Shape;173;p27"/>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174" name="Google Shape;174;p27"/>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175" name="Google Shape;175;p27"/>
          <p:cNvSpPr txBox="1">
            <a:spLocks noGrp="1"/>
          </p:cNvSpPr>
          <p:nvPr>
            <p:ph type="body" idx="1"/>
          </p:nvPr>
        </p:nvSpPr>
        <p:spPr>
          <a:xfrm>
            <a:off x="175" y="1284250"/>
            <a:ext cx="9144000" cy="3199200"/>
          </a:xfrm>
          <a:prstGeom prst="rect">
            <a:avLst/>
          </a:prstGeom>
          <a:noFill/>
          <a:ln>
            <a:noFill/>
          </a:ln>
        </p:spPr>
        <p:txBody>
          <a:bodyPr spcFirstLastPara="1" wrap="square" lIns="457200" tIns="0" rIns="457200" bIns="914400" anchor="t" anchorCtr="0">
            <a:noAutofit/>
          </a:bodyPr>
          <a:lstStyle>
            <a:lvl1pPr marL="457200" lvl="0" indent="-317500" rtl="0">
              <a:spcBef>
                <a:spcPts val="0"/>
              </a:spcBef>
              <a:spcAft>
                <a:spcPts val="0"/>
              </a:spcAft>
              <a:buSzPts val="1400"/>
              <a:buFont typeface="Roboto"/>
              <a:buChar char="●"/>
              <a:defRPr>
                <a:latin typeface="Roboto"/>
                <a:ea typeface="Roboto"/>
                <a:cs typeface="Roboto"/>
                <a:sym typeface="Roboto"/>
              </a:defRPr>
            </a:lvl1pPr>
            <a:lvl2pPr marL="914400" lvl="1" indent="-317500" rtl="0">
              <a:spcBef>
                <a:spcPts val="800"/>
              </a:spcBef>
              <a:spcAft>
                <a:spcPts val="0"/>
              </a:spcAft>
              <a:buSzPts val="1400"/>
              <a:buFont typeface="Roboto"/>
              <a:buChar char="○"/>
              <a:defRPr>
                <a:latin typeface="Roboto"/>
                <a:ea typeface="Roboto"/>
                <a:cs typeface="Roboto"/>
                <a:sym typeface="Roboto"/>
              </a:defRPr>
            </a:lvl2pPr>
            <a:lvl3pPr marL="1371600" lvl="2" indent="-317500" rtl="0">
              <a:spcBef>
                <a:spcPts val="800"/>
              </a:spcBef>
              <a:spcAft>
                <a:spcPts val="0"/>
              </a:spcAft>
              <a:buSzPts val="1400"/>
              <a:buFont typeface="Roboto"/>
              <a:buChar char="■"/>
              <a:defRPr>
                <a:latin typeface="Roboto"/>
                <a:ea typeface="Roboto"/>
                <a:cs typeface="Roboto"/>
                <a:sym typeface="Roboto"/>
              </a:defRPr>
            </a:lvl3pPr>
            <a:lvl4pPr marL="1828800" lvl="3" indent="-317500" rtl="0">
              <a:spcBef>
                <a:spcPts val="800"/>
              </a:spcBef>
              <a:spcAft>
                <a:spcPts val="0"/>
              </a:spcAft>
              <a:buSzPts val="1400"/>
              <a:buFont typeface="Roboto"/>
              <a:buChar char="●"/>
              <a:defRPr>
                <a:latin typeface="Roboto"/>
                <a:ea typeface="Roboto"/>
                <a:cs typeface="Roboto"/>
                <a:sym typeface="Roboto"/>
              </a:defRPr>
            </a:lvl4pPr>
            <a:lvl5pPr marL="2286000" lvl="4" indent="-317500" rtl="0">
              <a:spcBef>
                <a:spcPts val="800"/>
              </a:spcBef>
              <a:spcAft>
                <a:spcPts val="0"/>
              </a:spcAft>
              <a:buSzPts val="1400"/>
              <a:buFont typeface="Roboto"/>
              <a:buChar char="○"/>
              <a:defRPr>
                <a:latin typeface="Roboto"/>
                <a:ea typeface="Roboto"/>
                <a:cs typeface="Roboto"/>
                <a:sym typeface="Roboto"/>
              </a:defRPr>
            </a:lvl5pPr>
            <a:lvl6pPr marL="2743200" lvl="5" indent="-317500" rtl="0">
              <a:spcBef>
                <a:spcPts val="800"/>
              </a:spcBef>
              <a:spcAft>
                <a:spcPts val="0"/>
              </a:spcAft>
              <a:buSzPts val="1400"/>
              <a:buFont typeface="Roboto"/>
              <a:buChar char="■"/>
              <a:defRPr>
                <a:latin typeface="Roboto"/>
                <a:ea typeface="Roboto"/>
                <a:cs typeface="Roboto"/>
                <a:sym typeface="Roboto"/>
              </a:defRPr>
            </a:lvl6pPr>
            <a:lvl7pPr marL="3200400" lvl="6" indent="-317500" rtl="0">
              <a:spcBef>
                <a:spcPts val="800"/>
              </a:spcBef>
              <a:spcAft>
                <a:spcPts val="0"/>
              </a:spcAft>
              <a:buSzPts val="1400"/>
              <a:buFont typeface="Roboto"/>
              <a:buChar char="●"/>
              <a:defRPr>
                <a:latin typeface="Roboto"/>
                <a:ea typeface="Roboto"/>
                <a:cs typeface="Roboto"/>
                <a:sym typeface="Roboto"/>
              </a:defRPr>
            </a:lvl7pPr>
            <a:lvl8pPr marL="3657600" lvl="7" indent="-317500" rtl="0">
              <a:spcBef>
                <a:spcPts val="800"/>
              </a:spcBef>
              <a:spcAft>
                <a:spcPts val="0"/>
              </a:spcAft>
              <a:buSzPts val="1400"/>
              <a:buFont typeface="Roboto"/>
              <a:buChar char="○"/>
              <a:defRPr>
                <a:latin typeface="Roboto"/>
                <a:ea typeface="Roboto"/>
                <a:cs typeface="Roboto"/>
                <a:sym typeface="Roboto"/>
              </a:defRPr>
            </a:lvl8pPr>
            <a:lvl9pPr marL="4114800" lvl="8" indent="-317500" rtl="0">
              <a:spcBef>
                <a:spcPts val="800"/>
              </a:spcBef>
              <a:spcAft>
                <a:spcPts val="800"/>
              </a:spcAft>
              <a:buSzPts val="1400"/>
              <a:buFont typeface="Roboto"/>
              <a:buChar char="■"/>
              <a:defRPr>
                <a:latin typeface="Roboto"/>
                <a:ea typeface="Roboto"/>
                <a:cs typeface="Roboto"/>
                <a:sym typeface="Roboto"/>
              </a:defRPr>
            </a:lvl9pPr>
          </a:lstStyle>
          <a:p>
            <a:endParaRPr/>
          </a:p>
        </p:txBody>
      </p:sp>
      <p:sp>
        <p:nvSpPr>
          <p:cNvPr id="176" name="Google Shape;176;p27"/>
          <p:cNvSpPr txBox="1">
            <a:spLocks noGrp="1"/>
          </p:cNvSpPr>
          <p:nvPr>
            <p:ph type="title" idx="2"/>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77" name="Google Shape;177;p27"/>
          <p:cNvSpPr txBox="1">
            <a:spLocks noGrp="1"/>
          </p:cNvSpPr>
          <p:nvPr>
            <p:ph type="subTitle" idx="3"/>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78" name="Google Shape;178;p27"/>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179" name="Google Shape;179;p27"/>
          <p:cNvSpPr txBox="1">
            <a:spLocks noGrp="1"/>
          </p:cNvSpPr>
          <p:nvPr>
            <p:ph type="subTitle" idx="4"/>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180" name="Google Shape;180;p27"/>
          <p:cNvPicPr preferRelativeResize="0"/>
          <p:nvPr/>
        </p:nvPicPr>
        <p:blipFill rotWithShape="1">
          <a:blip r:embed="rId2">
            <a:alphaModFix/>
          </a:blip>
          <a:srcRect/>
          <a:stretch/>
        </p:blipFill>
        <p:spPr>
          <a:xfrm>
            <a:off x="8213200" y="3862850"/>
            <a:ext cx="656773" cy="1144971"/>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15. Homework">
  <p:cSld name="CUSTOM_2_3_1_1_1_1_1_2_1_2_1_1_3_1">
    <p:spTree>
      <p:nvGrpSpPr>
        <p:cNvPr id="1" name="Shape 181"/>
        <p:cNvGrpSpPr/>
        <p:nvPr/>
      </p:nvGrpSpPr>
      <p:grpSpPr>
        <a:xfrm>
          <a:off x="0" y="0"/>
          <a:ext cx="0" cy="0"/>
          <a:chOff x="0" y="0"/>
          <a:chExt cx="0" cy="0"/>
        </a:xfrm>
      </p:grpSpPr>
      <p:pic>
        <p:nvPicPr>
          <p:cNvPr id="182" name="Google Shape;182;p28"/>
          <p:cNvPicPr preferRelativeResize="0"/>
          <p:nvPr/>
        </p:nvPicPr>
        <p:blipFill rotWithShape="1">
          <a:blip r:embed="rId2">
            <a:alphaModFix/>
          </a:blip>
          <a:srcRect t="59" b="59"/>
          <a:stretch/>
        </p:blipFill>
        <p:spPr>
          <a:xfrm>
            <a:off x="274320" y="274881"/>
            <a:ext cx="8595360" cy="4593743"/>
          </a:xfrm>
          <a:prstGeom prst="rect">
            <a:avLst/>
          </a:prstGeom>
          <a:noFill/>
          <a:ln>
            <a:noFill/>
          </a:ln>
        </p:spPr>
      </p:pic>
      <p:sp>
        <p:nvSpPr>
          <p:cNvPr id="183" name="Google Shape;183;p28"/>
          <p:cNvSpPr/>
          <p:nvPr/>
        </p:nvSpPr>
        <p:spPr>
          <a:xfrm>
            <a:off x="-7350" y="0"/>
            <a:ext cx="9157800" cy="274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4" name="Google Shape;184;p28"/>
          <p:cNvPicPr preferRelativeResize="0"/>
          <p:nvPr/>
        </p:nvPicPr>
        <p:blipFill rotWithShape="1">
          <a:blip r:embed="rId3">
            <a:alphaModFix/>
          </a:blip>
          <a:srcRect l="209" r="209"/>
          <a:stretch/>
        </p:blipFill>
        <p:spPr>
          <a:xfrm>
            <a:off x="858369" y="1097625"/>
            <a:ext cx="1737361" cy="1980591"/>
          </a:xfrm>
          <a:prstGeom prst="rect">
            <a:avLst/>
          </a:prstGeom>
          <a:noFill/>
          <a:ln>
            <a:noFill/>
          </a:ln>
        </p:spPr>
      </p:pic>
      <p:sp>
        <p:nvSpPr>
          <p:cNvPr id="185" name="Google Shape;185;p28"/>
          <p:cNvSpPr/>
          <p:nvPr/>
        </p:nvSpPr>
        <p:spPr>
          <a:xfrm>
            <a:off x="273900" y="3807100"/>
            <a:ext cx="8596200" cy="10620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6" name="Google Shape;186;p28"/>
          <p:cNvPicPr preferRelativeResize="0"/>
          <p:nvPr/>
        </p:nvPicPr>
        <p:blipFill>
          <a:blip r:embed="rId4">
            <a:alphaModFix/>
          </a:blip>
          <a:stretch>
            <a:fillRect/>
          </a:stretch>
        </p:blipFill>
        <p:spPr>
          <a:xfrm>
            <a:off x="8062160" y="3975150"/>
            <a:ext cx="548640" cy="725893"/>
          </a:xfrm>
          <a:prstGeom prst="rect">
            <a:avLst/>
          </a:prstGeom>
          <a:noFill/>
          <a:ln>
            <a:noFill/>
          </a:ln>
        </p:spPr>
      </p:pic>
      <p:sp>
        <p:nvSpPr>
          <p:cNvPr id="187" name="Google Shape;187;p28"/>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
        <p:nvSpPr>
          <p:cNvPr id="188" name="Google Shape;188;p28"/>
          <p:cNvSpPr txBox="1">
            <a:spLocks noGrp="1"/>
          </p:cNvSpPr>
          <p:nvPr>
            <p:ph type="title"/>
          </p:nvPr>
        </p:nvSpPr>
        <p:spPr>
          <a:xfrm>
            <a:off x="-101100" y="4234600"/>
            <a:ext cx="8970300" cy="634500"/>
          </a:xfrm>
          <a:prstGeom prst="rect">
            <a:avLst/>
          </a:prstGeom>
          <a:noFill/>
          <a:ln>
            <a:noFill/>
          </a:ln>
        </p:spPr>
        <p:txBody>
          <a:bodyPr spcFirstLastPara="1" wrap="square" lIns="457200" tIns="9125" rIns="1005825" bIns="0" anchor="t" anchorCtr="0">
            <a:noAutofit/>
          </a:bodyPr>
          <a:lstStyle>
            <a:lvl1pPr lvl="0" algn="r" rtl="0">
              <a:spcBef>
                <a:spcPts val="0"/>
              </a:spcBef>
              <a:spcAft>
                <a:spcPts val="0"/>
              </a:spcAft>
              <a:buNone/>
              <a:defRPr sz="1800">
                <a:solidFill>
                  <a:srgbClr val="FFFFFF"/>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89" name="Google Shape;189;p28"/>
          <p:cNvSpPr txBox="1"/>
          <p:nvPr/>
        </p:nvSpPr>
        <p:spPr>
          <a:xfrm>
            <a:off x="274325" y="3943225"/>
            <a:ext cx="7658400" cy="330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300" b="1">
                <a:solidFill>
                  <a:srgbClr val="FFFFFF"/>
                </a:solidFill>
                <a:latin typeface="Roboto"/>
                <a:ea typeface="Roboto"/>
                <a:cs typeface="Roboto"/>
                <a:sym typeface="Roboto"/>
              </a:rPr>
              <a:t>Due Date:</a:t>
            </a:r>
            <a:endParaRPr sz="1300" b="1">
              <a:solidFill>
                <a:srgbClr val="FFFFFF"/>
              </a:solidFill>
              <a:latin typeface="Roboto"/>
              <a:ea typeface="Roboto"/>
              <a:cs typeface="Roboto"/>
              <a:sym typeface="Roboto"/>
            </a:endParaRPr>
          </a:p>
        </p:txBody>
      </p:sp>
      <p:sp>
        <p:nvSpPr>
          <p:cNvPr id="190" name="Google Shape;190;p28"/>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91" name="Google Shape;191;p28"/>
          <p:cNvSpPr txBox="1">
            <a:spLocks noGrp="1"/>
          </p:cNvSpPr>
          <p:nvPr>
            <p:ph type="title" idx="2"/>
          </p:nvPr>
        </p:nvSpPr>
        <p:spPr>
          <a:xfrm>
            <a:off x="273900" y="1042875"/>
            <a:ext cx="8595300" cy="2764200"/>
          </a:xfrm>
          <a:prstGeom prst="rect">
            <a:avLst/>
          </a:prstGeom>
          <a:noFill/>
          <a:ln>
            <a:noFill/>
          </a:ln>
        </p:spPr>
        <p:txBody>
          <a:bodyPr spcFirstLastPara="1" wrap="square" lIns="2560300" tIns="0" rIns="457200" bIns="457200" anchor="t" anchorCtr="0">
            <a:noAutofit/>
          </a:bodyPr>
          <a:lstStyle>
            <a:lvl1pPr lvl="0" rtl="0">
              <a:spcBef>
                <a:spcPts val="0"/>
              </a:spcBef>
              <a:spcAft>
                <a:spcPts val="0"/>
              </a:spcAft>
              <a:buNone/>
              <a:defRPr sz="24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1800">
          <p15:clr>
            <a:srgbClr val="F9AD4C"/>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15. Homework No Due Date">
  <p:cSld name="CUSTOM_2_3_1_1_1_1_1_2_1_2_1_1_3_1_1">
    <p:spTree>
      <p:nvGrpSpPr>
        <p:cNvPr id="1" name="Shape 192"/>
        <p:cNvGrpSpPr/>
        <p:nvPr/>
      </p:nvGrpSpPr>
      <p:grpSpPr>
        <a:xfrm>
          <a:off x="0" y="0"/>
          <a:ext cx="0" cy="0"/>
          <a:chOff x="0" y="0"/>
          <a:chExt cx="0" cy="0"/>
        </a:xfrm>
      </p:grpSpPr>
      <p:pic>
        <p:nvPicPr>
          <p:cNvPr id="193" name="Google Shape;193;p29"/>
          <p:cNvPicPr preferRelativeResize="0"/>
          <p:nvPr/>
        </p:nvPicPr>
        <p:blipFill rotWithShape="1">
          <a:blip r:embed="rId2">
            <a:alphaModFix/>
          </a:blip>
          <a:srcRect t="59" b="59"/>
          <a:stretch/>
        </p:blipFill>
        <p:spPr>
          <a:xfrm>
            <a:off x="274320" y="274881"/>
            <a:ext cx="8595360" cy="4593743"/>
          </a:xfrm>
          <a:prstGeom prst="rect">
            <a:avLst/>
          </a:prstGeom>
          <a:noFill/>
          <a:ln>
            <a:noFill/>
          </a:ln>
        </p:spPr>
      </p:pic>
      <p:sp>
        <p:nvSpPr>
          <p:cNvPr id="194" name="Google Shape;194;p29"/>
          <p:cNvSpPr/>
          <p:nvPr/>
        </p:nvSpPr>
        <p:spPr>
          <a:xfrm>
            <a:off x="-7350" y="0"/>
            <a:ext cx="9157800" cy="274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5" name="Google Shape;195;p29"/>
          <p:cNvPicPr preferRelativeResize="0"/>
          <p:nvPr/>
        </p:nvPicPr>
        <p:blipFill rotWithShape="1">
          <a:blip r:embed="rId3">
            <a:alphaModFix/>
          </a:blip>
          <a:srcRect l="209" r="209"/>
          <a:stretch/>
        </p:blipFill>
        <p:spPr>
          <a:xfrm>
            <a:off x="858369" y="1097625"/>
            <a:ext cx="1737361" cy="1980591"/>
          </a:xfrm>
          <a:prstGeom prst="rect">
            <a:avLst/>
          </a:prstGeom>
          <a:noFill/>
          <a:ln>
            <a:noFill/>
          </a:ln>
        </p:spPr>
      </p:pic>
      <p:sp>
        <p:nvSpPr>
          <p:cNvPr id="196" name="Google Shape;196;p29"/>
          <p:cNvSpPr/>
          <p:nvPr/>
        </p:nvSpPr>
        <p:spPr>
          <a:xfrm>
            <a:off x="273900" y="3807100"/>
            <a:ext cx="8596200" cy="10620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9"/>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
        <p:nvSpPr>
          <p:cNvPr id="198" name="Google Shape;198;p29"/>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99" name="Google Shape;199;p29"/>
          <p:cNvSpPr txBox="1">
            <a:spLocks noGrp="1"/>
          </p:cNvSpPr>
          <p:nvPr>
            <p:ph type="title"/>
          </p:nvPr>
        </p:nvSpPr>
        <p:spPr>
          <a:xfrm>
            <a:off x="273900" y="1042875"/>
            <a:ext cx="8595300" cy="2764200"/>
          </a:xfrm>
          <a:prstGeom prst="rect">
            <a:avLst/>
          </a:prstGeom>
          <a:noFill/>
          <a:ln>
            <a:noFill/>
          </a:ln>
        </p:spPr>
        <p:txBody>
          <a:bodyPr spcFirstLastPara="1" wrap="square" lIns="2560300" tIns="0" rIns="457200" bIns="457200" anchor="t" anchorCtr="0">
            <a:noAutofit/>
          </a:bodyPr>
          <a:lstStyle>
            <a:lvl1pPr lvl="0" rtl="0">
              <a:spcBef>
                <a:spcPts val="0"/>
              </a:spcBef>
              <a:spcAft>
                <a:spcPts val="0"/>
              </a:spcAft>
              <a:buNone/>
              <a:defRPr sz="24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1800">
          <p15:clr>
            <a:srgbClr val="F9AD4C"/>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16. Homework with Instructions">
  <p:cSld name="CUSTOM_2_5_2">
    <p:spTree>
      <p:nvGrpSpPr>
        <p:cNvPr id="1" name="Shape 200"/>
        <p:cNvGrpSpPr/>
        <p:nvPr/>
      </p:nvGrpSpPr>
      <p:grpSpPr>
        <a:xfrm>
          <a:off x="0" y="0"/>
          <a:ext cx="0" cy="0"/>
          <a:chOff x="0" y="0"/>
          <a:chExt cx="0" cy="0"/>
        </a:xfrm>
      </p:grpSpPr>
      <p:sp>
        <p:nvSpPr>
          <p:cNvPr id="201" name="Google Shape;201;p30"/>
          <p:cNvSpPr txBox="1">
            <a:spLocks noGrp="1"/>
          </p:cNvSpPr>
          <p:nvPr>
            <p:ph type="body" idx="1"/>
          </p:nvPr>
        </p:nvSpPr>
        <p:spPr>
          <a:xfrm>
            <a:off x="175" y="1284250"/>
            <a:ext cx="9144000" cy="3199200"/>
          </a:xfrm>
          <a:prstGeom prst="rect">
            <a:avLst/>
          </a:prstGeom>
          <a:noFill/>
          <a:ln>
            <a:noFill/>
          </a:ln>
        </p:spPr>
        <p:txBody>
          <a:bodyPr spcFirstLastPara="1" wrap="square" lIns="457200" tIns="0" rIns="457200" bIns="914400" anchor="t" anchorCtr="0">
            <a:noAutofit/>
          </a:bodyPr>
          <a:lstStyle>
            <a:lvl1pPr marL="457200" lvl="0" indent="-317500" rtl="0">
              <a:spcBef>
                <a:spcPts val="0"/>
              </a:spcBef>
              <a:spcAft>
                <a:spcPts val="0"/>
              </a:spcAft>
              <a:buSzPts val="1400"/>
              <a:buFont typeface="Roboto"/>
              <a:buChar char="●"/>
              <a:defRPr>
                <a:latin typeface="Roboto"/>
                <a:ea typeface="Roboto"/>
                <a:cs typeface="Roboto"/>
                <a:sym typeface="Roboto"/>
              </a:defRPr>
            </a:lvl1pPr>
            <a:lvl2pPr marL="914400" lvl="1" indent="-317500" rtl="0">
              <a:spcBef>
                <a:spcPts val="800"/>
              </a:spcBef>
              <a:spcAft>
                <a:spcPts val="0"/>
              </a:spcAft>
              <a:buSzPts val="1400"/>
              <a:buFont typeface="Roboto"/>
              <a:buChar char="○"/>
              <a:defRPr>
                <a:latin typeface="Roboto"/>
                <a:ea typeface="Roboto"/>
                <a:cs typeface="Roboto"/>
                <a:sym typeface="Roboto"/>
              </a:defRPr>
            </a:lvl2pPr>
            <a:lvl3pPr marL="1371600" lvl="2" indent="-317500" rtl="0">
              <a:spcBef>
                <a:spcPts val="800"/>
              </a:spcBef>
              <a:spcAft>
                <a:spcPts val="0"/>
              </a:spcAft>
              <a:buSzPts val="1400"/>
              <a:buFont typeface="Roboto"/>
              <a:buChar char="■"/>
              <a:defRPr>
                <a:latin typeface="Roboto"/>
                <a:ea typeface="Roboto"/>
                <a:cs typeface="Roboto"/>
                <a:sym typeface="Roboto"/>
              </a:defRPr>
            </a:lvl3pPr>
            <a:lvl4pPr marL="1828800" lvl="3" indent="-317500" rtl="0">
              <a:spcBef>
                <a:spcPts val="800"/>
              </a:spcBef>
              <a:spcAft>
                <a:spcPts val="0"/>
              </a:spcAft>
              <a:buSzPts val="1400"/>
              <a:buFont typeface="Roboto"/>
              <a:buChar char="●"/>
              <a:defRPr>
                <a:latin typeface="Roboto"/>
                <a:ea typeface="Roboto"/>
                <a:cs typeface="Roboto"/>
                <a:sym typeface="Roboto"/>
              </a:defRPr>
            </a:lvl4pPr>
            <a:lvl5pPr marL="2286000" lvl="4" indent="-317500" rtl="0">
              <a:spcBef>
                <a:spcPts val="800"/>
              </a:spcBef>
              <a:spcAft>
                <a:spcPts val="0"/>
              </a:spcAft>
              <a:buSzPts val="1400"/>
              <a:buFont typeface="Roboto"/>
              <a:buChar char="○"/>
              <a:defRPr>
                <a:latin typeface="Roboto"/>
                <a:ea typeface="Roboto"/>
                <a:cs typeface="Roboto"/>
                <a:sym typeface="Roboto"/>
              </a:defRPr>
            </a:lvl5pPr>
            <a:lvl6pPr marL="2743200" lvl="5" indent="-317500" rtl="0">
              <a:spcBef>
                <a:spcPts val="800"/>
              </a:spcBef>
              <a:spcAft>
                <a:spcPts val="0"/>
              </a:spcAft>
              <a:buSzPts val="1400"/>
              <a:buFont typeface="Roboto"/>
              <a:buChar char="■"/>
              <a:defRPr>
                <a:latin typeface="Roboto"/>
                <a:ea typeface="Roboto"/>
                <a:cs typeface="Roboto"/>
                <a:sym typeface="Roboto"/>
              </a:defRPr>
            </a:lvl6pPr>
            <a:lvl7pPr marL="3200400" lvl="6" indent="-317500" rtl="0">
              <a:spcBef>
                <a:spcPts val="800"/>
              </a:spcBef>
              <a:spcAft>
                <a:spcPts val="0"/>
              </a:spcAft>
              <a:buSzPts val="1400"/>
              <a:buFont typeface="Roboto"/>
              <a:buChar char="●"/>
              <a:defRPr>
                <a:latin typeface="Roboto"/>
                <a:ea typeface="Roboto"/>
                <a:cs typeface="Roboto"/>
                <a:sym typeface="Roboto"/>
              </a:defRPr>
            </a:lvl7pPr>
            <a:lvl8pPr marL="3657600" lvl="7" indent="-317500" rtl="0">
              <a:spcBef>
                <a:spcPts val="800"/>
              </a:spcBef>
              <a:spcAft>
                <a:spcPts val="0"/>
              </a:spcAft>
              <a:buSzPts val="1400"/>
              <a:buFont typeface="Roboto"/>
              <a:buChar char="○"/>
              <a:defRPr>
                <a:latin typeface="Roboto"/>
                <a:ea typeface="Roboto"/>
                <a:cs typeface="Roboto"/>
                <a:sym typeface="Roboto"/>
              </a:defRPr>
            </a:lvl8pPr>
            <a:lvl9pPr marL="4114800" lvl="8" indent="-317500" rtl="0">
              <a:spcBef>
                <a:spcPts val="800"/>
              </a:spcBef>
              <a:spcAft>
                <a:spcPts val="800"/>
              </a:spcAft>
              <a:buSzPts val="1400"/>
              <a:buFont typeface="Roboto"/>
              <a:buChar char="■"/>
              <a:defRPr>
                <a:latin typeface="Roboto"/>
                <a:ea typeface="Roboto"/>
                <a:cs typeface="Roboto"/>
                <a:sym typeface="Roboto"/>
              </a:defRPr>
            </a:lvl9pPr>
          </a:lstStyle>
          <a:p>
            <a:endParaRPr/>
          </a:p>
        </p:txBody>
      </p:sp>
      <p:sp>
        <p:nvSpPr>
          <p:cNvPr id="202" name="Google Shape;202;p30"/>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203" name="Google Shape;203;p30"/>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pic>
        <p:nvPicPr>
          <p:cNvPr id="204" name="Google Shape;204;p30"/>
          <p:cNvPicPr preferRelativeResize="0"/>
          <p:nvPr/>
        </p:nvPicPr>
        <p:blipFill rotWithShape="1">
          <a:blip r:embed="rId2">
            <a:alphaModFix/>
          </a:blip>
          <a:srcRect l="504" r="504"/>
          <a:stretch/>
        </p:blipFill>
        <p:spPr>
          <a:xfrm>
            <a:off x="8257069" y="4200875"/>
            <a:ext cx="548641" cy="624077"/>
          </a:xfrm>
          <a:prstGeom prst="rect">
            <a:avLst/>
          </a:prstGeom>
          <a:noFill/>
          <a:ln>
            <a:noFill/>
          </a:ln>
        </p:spPr>
      </p:pic>
      <p:sp>
        <p:nvSpPr>
          <p:cNvPr id="205" name="Google Shape;205;p30"/>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06" name="Google Shape;206;p30"/>
          <p:cNvSpPr txBox="1">
            <a:spLocks noGrp="1"/>
          </p:cNvSpPr>
          <p:nvPr>
            <p:ph type="subTitle" idx="2"/>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207" name="Google Shape;207;p30"/>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208" name="Google Shape;208;p30"/>
          <p:cNvSpPr txBox="1">
            <a:spLocks noGrp="1"/>
          </p:cNvSpPr>
          <p:nvPr>
            <p:ph type="title" idx="3"/>
          </p:nvPr>
        </p:nvSpPr>
        <p:spPr>
          <a:xfrm>
            <a:off x="-12300" y="4641650"/>
            <a:ext cx="9168600" cy="264900"/>
          </a:xfrm>
          <a:prstGeom prst="rect">
            <a:avLst/>
          </a:prstGeom>
          <a:noFill/>
          <a:ln>
            <a:noFill/>
          </a:ln>
        </p:spPr>
        <p:txBody>
          <a:bodyPr spcFirstLastPara="1" wrap="square" lIns="1097275" tIns="9125" rIns="1005825" bIns="0" anchor="t" anchorCtr="0">
            <a:noAutofit/>
          </a:bodyPr>
          <a:lstStyle>
            <a:lvl1pPr lvl="0" algn="r" rtl="0">
              <a:spcBef>
                <a:spcPts val="0"/>
              </a:spcBef>
              <a:spcAft>
                <a:spcPts val="0"/>
              </a:spcAft>
              <a:buNone/>
              <a:defRPr sz="10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09" name="Google Shape;209;p30"/>
          <p:cNvSpPr txBox="1">
            <a:spLocks noGrp="1"/>
          </p:cNvSpPr>
          <p:nvPr>
            <p:ph type="subTitle" idx="4"/>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5005">
          <p15:clr>
            <a:srgbClr val="F9AD4C"/>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17. Numbered 1–4 (Green)">
  <p:cSld name="CUSTOM_2_7_1">
    <p:spTree>
      <p:nvGrpSpPr>
        <p:cNvPr id="1" name="Shape 210"/>
        <p:cNvGrpSpPr/>
        <p:nvPr/>
      </p:nvGrpSpPr>
      <p:grpSpPr>
        <a:xfrm>
          <a:off x="0" y="0"/>
          <a:ext cx="0" cy="0"/>
          <a:chOff x="0" y="0"/>
          <a:chExt cx="0" cy="0"/>
        </a:xfrm>
      </p:grpSpPr>
      <p:sp>
        <p:nvSpPr>
          <p:cNvPr id="211" name="Google Shape;211;p31"/>
          <p:cNvSpPr/>
          <p:nvPr/>
        </p:nvSpPr>
        <p:spPr>
          <a:xfrm>
            <a:off x="1352550" y="137882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1"/>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13" name="Google Shape;213;p31"/>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214" name="Google Shape;214;p31"/>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215" name="Google Shape;215;p31"/>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216" name="Google Shape;216;p31"/>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217" name="Google Shape;217;p31"/>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218" name="Google Shape;218;p31"/>
          <p:cNvGrpSpPr/>
          <p:nvPr/>
        </p:nvGrpSpPr>
        <p:grpSpPr>
          <a:xfrm>
            <a:off x="457200" y="1378813"/>
            <a:ext cx="776889" cy="621300"/>
            <a:chOff x="457200" y="1378813"/>
            <a:chExt cx="776889" cy="621300"/>
          </a:xfrm>
        </p:grpSpPr>
        <p:sp>
          <p:nvSpPr>
            <p:cNvPr id="219" name="Google Shape;219;p31"/>
            <p:cNvSpPr/>
            <p:nvPr/>
          </p:nvSpPr>
          <p:spPr>
            <a:xfrm>
              <a:off x="457200" y="1378813"/>
              <a:ext cx="695400" cy="621300"/>
            </a:xfrm>
            <a:prstGeom prst="roundRect">
              <a:avLst>
                <a:gd name="adj" fmla="val 16667"/>
              </a:avLst>
            </a:prstGeom>
            <a:solidFill>
              <a:srgbClr val="F7EF6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01</a:t>
              </a:r>
              <a:endParaRPr sz="3000">
                <a:latin typeface="Roboto Thin"/>
                <a:ea typeface="Roboto Thin"/>
                <a:cs typeface="Roboto Thin"/>
                <a:sym typeface="Roboto Thin"/>
              </a:endParaRPr>
            </a:p>
          </p:txBody>
        </p:sp>
        <p:sp>
          <p:nvSpPr>
            <p:cNvPr id="220" name="Google Shape;220;p31"/>
            <p:cNvSpPr/>
            <p:nvPr/>
          </p:nvSpPr>
          <p:spPr>
            <a:xfrm rot="5400000">
              <a:off x="969614" y="1607625"/>
              <a:ext cx="340325" cy="188625"/>
            </a:xfrm>
            <a:prstGeom prst="flowChartExtract">
              <a:avLst/>
            </a:prstGeom>
            <a:solidFill>
              <a:srgbClr val="F7EF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31"/>
          <p:cNvGrpSpPr/>
          <p:nvPr/>
        </p:nvGrpSpPr>
        <p:grpSpPr>
          <a:xfrm>
            <a:off x="457200" y="2228725"/>
            <a:ext cx="776889" cy="621300"/>
            <a:chOff x="457200" y="1378813"/>
            <a:chExt cx="776889" cy="621300"/>
          </a:xfrm>
        </p:grpSpPr>
        <p:sp>
          <p:nvSpPr>
            <p:cNvPr id="222" name="Google Shape;222;p31"/>
            <p:cNvSpPr/>
            <p:nvPr/>
          </p:nvSpPr>
          <p:spPr>
            <a:xfrm>
              <a:off x="457200" y="1378813"/>
              <a:ext cx="695400" cy="621300"/>
            </a:xfrm>
            <a:prstGeom prst="roundRect">
              <a:avLst>
                <a:gd name="adj" fmla="val 16667"/>
              </a:avLst>
            </a:prstGeom>
            <a:solidFill>
              <a:srgbClr val="AFCA5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02</a:t>
              </a:r>
              <a:endParaRPr sz="3000">
                <a:latin typeface="Roboto Thin"/>
                <a:ea typeface="Roboto Thin"/>
                <a:cs typeface="Roboto Thin"/>
                <a:sym typeface="Roboto Thin"/>
              </a:endParaRPr>
            </a:p>
          </p:txBody>
        </p:sp>
        <p:sp>
          <p:nvSpPr>
            <p:cNvPr id="223" name="Google Shape;223;p31"/>
            <p:cNvSpPr/>
            <p:nvPr/>
          </p:nvSpPr>
          <p:spPr>
            <a:xfrm rot="5400000">
              <a:off x="969614" y="1607625"/>
              <a:ext cx="340325" cy="188625"/>
            </a:xfrm>
            <a:prstGeom prst="flowChartExtract">
              <a:avLst/>
            </a:prstGeom>
            <a:solidFill>
              <a:srgbClr val="AFC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31"/>
          <p:cNvGrpSpPr/>
          <p:nvPr/>
        </p:nvGrpSpPr>
        <p:grpSpPr>
          <a:xfrm>
            <a:off x="457200" y="3073850"/>
            <a:ext cx="776889" cy="621300"/>
            <a:chOff x="457200" y="1378813"/>
            <a:chExt cx="776889" cy="621300"/>
          </a:xfrm>
        </p:grpSpPr>
        <p:sp>
          <p:nvSpPr>
            <p:cNvPr id="225" name="Google Shape;225;p31"/>
            <p:cNvSpPr/>
            <p:nvPr/>
          </p:nvSpPr>
          <p:spPr>
            <a:xfrm>
              <a:off x="457200" y="1378813"/>
              <a:ext cx="695400" cy="621300"/>
            </a:xfrm>
            <a:prstGeom prst="roundRect">
              <a:avLst>
                <a:gd name="adj" fmla="val 16667"/>
              </a:avLst>
            </a:prstGeom>
            <a:solidFill>
              <a:srgbClr val="4FA7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03</a:t>
              </a:r>
              <a:endParaRPr sz="3000">
                <a:solidFill>
                  <a:srgbClr val="FFFFFF"/>
                </a:solidFill>
                <a:latin typeface="Roboto Thin"/>
                <a:ea typeface="Roboto Thin"/>
                <a:cs typeface="Roboto Thin"/>
                <a:sym typeface="Roboto Thin"/>
              </a:endParaRPr>
            </a:p>
          </p:txBody>
        </p:sp>
        <p:sp>
          <p:nvSpPr>
            <p:cNvPr id="226" name="Google Shape;226;p31"/>
            <p:cNvSpPr/>
            <p:nvPr/>
          </p:nvSpPr>
          <p:spPr>
            <a:xfrm rot="5400000">
              <a:off x="969614" y="1607625"/>
              <a:ext cx="340325" cy="188625"/>
            </a:xfrm>
            <a:prstGeom prst="flowChartExtract">
              <a:avLst/>
            </a:prstGeom>
            <a:solidFill>
              <a:srgbClr val="4FA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 name="Google Shape;227;p31"/>
          <p:cNvGrpSpPr/>
          <p:nvPr/>
        </p:nvGrpSpPr>
        <p:grpSpPr>
          <a:xfrm>
            <a:off x="457200" y="3923750"/>
            <a:ext cx="776889" cy="621300"/>
            <a:chOff x="457200" y="1378813"/>
            <a:chExt cx="776889" cy="621300"/>
          </a:xfrm>
        </p:grpSpPr>
        <p:sp>
          <p:nvSpPr>
            <p:cNvPr id="228" name="Google Shape;228;p31"/>
            <p:cNvSpPr/>
            <p:nvPr/>
          </p:nvSpPr>
          <p:spPr>
            <a:xfrm>
              <a:off x="457200" y="1378813"/>
              <a:ext cx="695400" cy="621300"/>
            </a:xfrm>
            <a:prstGeom prst="roundRect">
              <a:avLst>
                <a:gd name="adj" fmla="val 16667"/>
              </a:avLst>
            </a:prstGeom>
            <a:solidFill>
              <a:srgbClr val="1D7E7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04</a:t>
              </a:r>
              <a:endParaRPr sz="3000">
                <a:solidFill>
                  <a:srgbClr val="FFFFFF"/>
                </a:solidFill>
                <a:latin typeface="Roboto Thin"/>
                <a:ea typeface="Roboto Thin"/>
                <a:cs typeface="Roboto Thin"/>
                <a:sym typeface="Roboto Thin"/>
              </a:endParaRPr>
            </a:p>
          </p:txBody>
        </p:sp>
        <p:sp>
          <p:nvSpPr>
            <p:cNvPr id="229" name="Google Shape;229;p31"/>
            <p:cNvSpPr/>
            <p:nvPr/>
          </p:nvSpPr>
          <p:spPr>
            <a:xfrm rot="5400000">
              <a:off x="969614" y="1607625"/>
              <a:ext cx="340325" cy="188625"/>
            </a:xfrm>
            <a:prstGeom prst="flowChartExtract">
              <a:avLst/>
            </a:prstGeom>
            <a:solidFill>
              <a:srgbClr val="1D7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 name="Google Shape;230;p31"/>
          <p:cNvSpPr txBox="1">
            <a:spLocks noGrp="1"/>
          </p:cNvSpPr>
          <p:nvPr>
            <p:ph type="subTitle" idx="3"/>
          </p:nvPr>
        </p:nvSpPr>
        <p:spPr>
          <a:xfrm>
            <a:off x="-12300" y="139800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31" name="Google Shape;231;p31"/>
          <p:cNvSpPr/>
          <p:nvPr/>
        </p:nvSpPr>
        <p:spPr>
          <a:xfrm>
            <a:off x="1352550" y="22311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1"/>
          <p:cNvSpPr/>
          <p:nvPr/>
        </p:nvSpPr>
        <p:spPr>
          <a:xfrm>
            <a:off x="1352550" y="3073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1"/>
          <p:cNvSpPr/>
          <p:nvPr/>
        </p:nvSpPr>
        <p:spPr>
          <a:xfrm>
            <a:off x="1352550" y="39189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1"/>
          <p:cNvSpPr txBox="1">
            <a:spLocks noGrp="1"/>
          </p:cNvSpPr>
          <p:nvPr>
            <p:ph type="subTitle" idx="4"/>
          </p:nvPr>
        </p:nvSpPr>
        <p:spPr>
          <a:xfrm>
            <a:off x="-12300" y="2233538"/>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35" name="Google Shape;235;p31"/>
          <p:cNvSpPr txBox="1">
            <a:spLocks noGrp="1"/>
          </p:cNvSpPr>
          <p:nvPr>
            <p:ph type="subTitle" idx="5"/>
          </p:nvPr>
        </p:nvSpPr>
        <p:spPr>
          <a:xfrm>
            <a:off x="0" y="3076263"/>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36" name="Google Shape;236;p31"/>
          <p:cNvSpPr txBox="1">
            <a:spLocks noGrp="1"/>
          </p:cNvSpPr>
          <p:nvPr>
            <p:ph type="subTitle" idx="6"/>
          </p:nvPr>
        </p:nvSpPr>
        <p:spPr>
          <a:xfrm>
            <a:off x="-12300" y="3918963"/>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18. Numbered 1–5 (Green)">
  <p:cSld name="CUSTOM_2_7_1_4">
    <p:spTree>
      <p:nvGrpSpPr>
        <p:cNvPr id="1" name="Shape 237"/>
        <p:cNvGrpSpPr/>
        <p:nvPr/>
      </p:nvGrpSpPr>
      <p:grpSpPr>
        <a:xfrm>
          <a:off x="0" y="0"/>
          <a:ext cx="0" cy="0"/>
          <a:chOff x="0" y="0"/>
          <a:chExt cx="0" cy="0"/>
        </a:xfrm>
      </p:grpSpPr>
      <p:sp>
        <p:nvSpPr>
          <p:cNvPr id="238" name="Google Shape;238;p32"/>
          <p:cNvSpPr/>
          <p:nvPr/>
        </p:nvSpPr>
        <p:spPr>
          <a:xfrm>
            <a:off x="1362456" y="1300238"/>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2"/>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40" name="Google Shape;240;p32"/>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241" name="Google Shape;241;p32"/>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242" name="Google Shape;242;p32"/>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243" name="Google Shape;243;p32"/>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244" name="Google Shape;244;p32"/>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245" name="Google Shape;245;p32"/>
          <p:cNvGrpSpPr/>
          <p:nvPr/>
        </p:nvGrpSpPr>
        <p:grpSpPr>
          <a:xfrm>
            <a:off x="457200" y="1300225"/>
            <a:ext cx="776889" cy="621300"/>
            <a:chOff x="457200" y="1378813"/>
            <a:chExt cx="776889" cy="621300"/>
          </a:xfrm>
        </p:grpSpPr>
        <p:sp>
          <p:nvSpPr>
            <p:cNvPr id="246" name="Google Shape;246;p32"/>
            <p:cNvSpPr/>
            <p:nvPr/>
          </p:nvSpPr>
          <p:spPr>
            <a:xfrm>
              <a:off x="457200" y="1378813"/>
              <a:ext cx="695400" cy="621300"/>
            </a:xfrm>
            <a:prstGeom prst="roundRect">
              <a:avLst>
                <a:gd name="adj" fmla="val 16667"/>
              </a:avLst>
            </a:prstGeom>
            <a:solidFill>
              <a:srgbClr val="F7EF6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01</a:t>
              </a:r>
              <a:endParaRPr sz="3000">
                <a:latin typeface="Roboto Thin"/>
                <a:ea typeface="Roboto Thin"/>
                <a:cs typeface="Roboto Thin"/>
                <a:sym typeface="Roboto Thin"/>
              </a:endParaRPr>
            </a:p>
          </p:txBody>
        </p:sp>
        <p:sp>
          <p:nvSpPr>
            <p:cNvPr id="247" name="Google Shape;247;p32"/>
            <p:cNvSpPr/>
            <p:nvPr/>
          </p:nvSpPr>
          <p:spPr>
            <a:xfrm rot="5400000">
              <a:off x="969614" y="1607625"/>
              <a:ext cx="340325" cy="188625"/>
            </a:xfrm>
            <a:prstGeom prst="flowChartExtract">
              <a:avLst/>
            </a:prstGeom>
            <a:solidFill>
              <a:srgbClr val="F7EF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248;p32"/>
          <p:cNvGrpSpPr/>
          <p:nvPr/>
        </p:nvGrpSpPr>
        <p:grpSpPr>
          <a:xfrm>
            <a:off x="457200" y="2000125"/>
            <a:ext cx="776889" cy="621300"/>
            <a:chOff x="457200" y="1378813"/>
            <a:chExt cx="776889" cy="621300"/>
          </a:xfrm>
        </p:grpSpPr>
        <p:sp>
          <p:nvSpPr>
            <p:cNvPr id="249" name="Google Shape;249;p32"/>
            <p:cNvSpPr/>
            <p:nvPr/>
          </p:nvSpPr>
          <p:spPr>
            <a:xfrm>
              <a:off x="457200" y="1378813"/>
              <a:ext cx="695400" cy="621300"/>
            </a:xfrm>
            <a:prstGeom prst="roundRect">
              <a:avLst>
                <a:gd name="adj" fmla="val 16667"/>
              </a:avLst>
            </a:prstGeom>
            <a:solidFill>
              <a:srgbClr val="AFCA5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02</a:t>
              </a:r>
              <a:endParaRPr sz="3000">
                <a:latin typeface="Roboto Thin"/>
                <a:ea typeface="Roboto Thin"/>
                <a:cs typeface="Roboto Thin"/>
                <a:sym typeface="Roboto Thin"/>
              </a:endParaRPr>
            </a:p>
          </p:txBody>
        </p:sp>
        <p:sp>
          <p:nvSpPr>
            <p:cNvPr id="250" name="Google Shape;250;p32"/>
            <p:cNvSpPr/>
            <p:nvPr/>
          </p:nvSpPr>
          <p:spPr>
            <a:xfrm rot="5400000">
              <a:off x="969614" y="1607625"/>
              <a:ext cx="340325" cy="188625"/>
            </a:xfrm>
            <a:prstGeom prst="flowChartExtract">
              <a:avLst/>
            </a:prstGeom>
            <a:solidFill>
              <a:srgbClr val="AFC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 name="Google Shape;251;p32"/>
          <p:cNvGrpSpPr/>
          <p:nvPr/>
        </p:nvGrpSpPr>
        <p:grpSpPr>
          <a:xfrm>
            <a:off x="457200" y="2692850"/>
            <a:ext cx="776889" cy="621300"/>
            <a:chOff x="457200" y="1378813"/>
            <a:chExt cx="776889" cy="621300"/>
          </a:xfrm>
        </p:grpSpPr>
        <p:sp>
          <p:nvSpPr>
            <p:cNvPr id="252" name="Google Shape;252;p32"/>
            <p:cNvSpPr/>
            <p:nvPr/>
          </p:nvSpPr>
          <p:spPr>
            <a:xfrm>
              <a:off x="457200" y="1378813"/>
              <a:ext cx="695400" cy="621300"/>
            </a:xfrm>
            <a:prstGeom prst="roundRect">
              <a:avLst>
                <a:gd name="adj" fmla="val 16667"/>
              </a:avLst>
            </a:prstGeom>
            <a:solidFill>
              <a:srgbClr val="4FA7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03</a:t>
              </a:r>
              <a:endParaRPr sz="3000">
                <a:solidFill>
                  <a:srgbClr val="FFFFFF"/>
                </a:solidFill>
                <a:latin typeface="Roboto Thin"/>
                <a:ea typeface="Roboto Thin"/>
                <a:cs typeface="Roboto Thin"/>
                <a:sym typeface="Roboto Thin"/>
              </a:endParaRPr>
            </a:p>
          </p:txBody>
        </p:sp>
        <p:sp>
          <p:nvSpPr>
            <p:cNvPr id="253" name="Google Shape;253;p32"/>
            <p:cNvSpPr/>
            <p:nvPr/>
          </p:nvSpPr>
          <p:spPr>
            <a:xfrm rot="5400000">
              <a:off x="969614" y="1607625"/>
              <a:ext cx="340325" cy="188625"/>
            </a:xfrm>
            <a:prstGeom prst="flowChartExtract">
              <a:avLst/>
            </a:prstGeom>
            <a:solidFill>
              <a:srgbClr val="4FA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32"/>
          <p:cNvGrpSpPr/>
          <p:nvPr/>
        </p:nvGrpSpPr>
        <p:grpSpPr>
          <a:xfrm>
            <a:off x="457200" y="3390350"/>
            <a:ext cx="776889" cy="621300"/>
            <a:chOff x="457200" y="1378813"/>
            <a:chExt cx="776889" cy="621300"/>
          </a:xfrm>
        </p:grpSpPr>
        <p:sp>
          <p:nvSpPr>
            <p:cNvPr id="255" name="Google Shape;255;p32"/>
            <p:cNvSpPr/>
            <p:nvPr/>
          </p:nvSpPr>
          <p:spPr>
            <a:xfrm>
              <a:off x="457200" y="1378813"/>
              <a:ext cx="695400" cy="621300"/>
            </a:xfrm>
            <a:prstGeom prst="roundRect">
              <a:avLst>
                <a:gd name="adj" fmla="val 16667"/>
              </a:avLst>
            </a:prstGeom>
            <a:solidFill>
              <a:srgbClr val="1D7E7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04</a:t>
              </a:r>
              <a:endParaRPr sz="3000">
                <a:solidFill>
                  <a:srgbClr val="FFFFFF"/>
                </a:solidFill>
                <a:latin typeface="Roboto Thin"/>
                <a:ea typeface="Roboto Thin"/>
                <a:cs typeface="Roboto Thin"/>
                <a:sym typeface="Roboto Thin"/>
              </a:endParaRPr>
            </a:p>
          </p:txBody>
        </p:sp>
        <p:sp>
          <p:nvSpPr>
            <p:cNvPr id="256" name="Google Shape;256;p32"/>
            <p:cNvSpPr/>
            <p:nvPr/>
          </p:nvSpPr>
          <p:spPr>
            <a:xfrm rot="5400000">
              <a:off x="969614" y="1607625"/>
              <a:ext cx="340325" cy="188625"/>
            </a:xfrm>
            <a:prstGeom prst="flowChartExtract">
              <a:avLst/>
            </a:prstGeom>
            <a:solidFill>
              <a:srgbClr val="1D7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 name="Google Shape;257;p32"/>
          <p:cNvSpPr txBox="1">
            <a:spLocks noGrp="1"/>
          </p:cNvSpPr>
          <p:nvPr>
            <p:ph type="subTitle" idx="3"/>
          </p:nvPr>
        </p:nvSpPr>
        <p:spPr>
          <a:xfrm>
            <a:off x="-75" y="131942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58" name="Google Shape;258;p32"/>
          <p:cNvSpPr/>
          <p:nvPr/>
        </p:nvSpPr>
        <p:spPr>
          <a:xfrm>
            <a:off x="1352550" y="20025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2"/>
          <p:cNvSpPr/>
          <p:nvPr/>
        </p:nvSpPr>
        <p:spPr>
          <a:xfrm>
            <a:off x="1352550" y="2692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2"/>
          <p:cNvSpPr/>
          <p:nvPr/>
        </p:nvSpPr>
        <p:spPr>
          <a:xfrm>
            <a:off x="1352550" y="33855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2"/>
          <p:cNvSpPr txBox="1">
            <a:spLocks noGrp="1"/>
          </p:cNvSpPr>
          <p:nvPr>
            <p:ph type="subTitle" idx="4"/>
          </p:nvPr>
        </p:nvSpPr>
        <p:spPr>
          <a:xfrm>
            <a:off x="-12175" y="200495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62" name="Google Shape;262;p32"/>
          <p:cNvSpPr txBox="1">
            <a:spLocks noGrp="1"/>
          </p:cNvSpPr>
          <p:nvPr>
            <p:ph type="subTitle" idx="5"/>
          </p:nvPr>
        </p:nvSpPr>
        <p:spPr>
          <a:xfrm>
            <a:off x="0" y="2695263"/>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63" name="Google Shape;263;p32"/>
          <p:cNvSpPr txBox="1">
            <a:spLocks noGrp="1"/>
          </p:cNvSpPr>
          <p:nvPr>
            <p:ph type="subTitle" idx="6"/>
          </p:nvPr>
        </p:nvSpPr>
        <p:spPr>
          <a:xfrm>
            <a:off x="-12300" y="3385563"/>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264" name="Google Shape;264;p32"/>
          <p:cNvGrpSpPr/>
          <p:nvPr/>
        </p:nvGrpSpPr>
        <p:grpSpPr>
          <a:xfrm>
            <a:off x="469500" y="4083075"/>
            <a:ext cx="776889" cy="621300"/>
            <a:chOff x="457200" y="1378813"/>
            <a:chExt cx="776889" cy="621300"/>
          </a:xfrm>
        </p:grpSpPr>
        <p:sp>
          <p:nvSpPr>
            <p:cNvPr id="265" name="Google Shape;265;p32"/>
            <p:cNvSpPr/>
            <p:nvPr/>
          </p:nvSpPr>
          <p:spPr>
            <a:xfrm>
              <a:off x="457200" y="1378813"/>
              <a:ext cx="695400" cy="621300"/>
            </a:xfrm>
            <a:prstGeom prst="roundRect">
              <a:avLst>
                <a:gd name="adj" fmla="val 16667"/>
              </a:avLst>
            </a:prstGeom>
            <a:solidFill>
              <a:srgbClr val="134F5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05</a:t>
              </a:r>
              <a:endParaRPr sz="3000">
                <a:solidFill>
                  <a:srgbClr val="FFFFFF"/>
                </a:solidFill>
                <a:latin typeface="Roboto Thin"/>
                <a:ea typeface="Roboto Thin"/>
                <a:cs typeface="Roboto Thin"/>
                <a:sym typeface="Roboto Thin"/>
              </a:endParaRPr>
            </a:p>
          </p:txBody>
        </p:sp>
        <p:sp>
          <p:nvSpPr>
            <p:cNvPr id="266" name="Google Shape;266;p32"/>
            <p:cNvSpPr/>
            <p:nvPr/>
          </p:nvSpPr>
          <p:spPr>
            <a:xfrm rot="5400000">
              <a:off x="969614" y="1607625"/>
              <a:ext cx="340325" cy="188625"/>
            </a:xfrm>
            <a:prstGeom prst="flowChartExtract">
              <a:avLst/>
            </a:prstGeom>
            <a:solidFill>
              <a:srgbClr val="134F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 name="Google Shape;267;p32"/>
          <p:cNvSpPr/>
          <p:nvPr/>
        </p:nvSpPr>
        <p:spPr>
          <a:xfrm>
            <a:off x="1364850" y="407830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2"/>
          <p:cNvSpPr txBox="1">
            <a:spLocks noGrp="1"/>
          </p:cNvSpPr>
          <p:nvPr>
            <p:ph type="subTitle" idx="7"/>
          </p:nvPr>
        </p:nvSpPr>
        <p:spPr>
          <a:xfrm>
            <a:off x="0" y="407830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19. Numbered 1–6 (Gray)">
  <p:cSld name="CUSTOM_2_7_1_3_1_1">
    <p:spTree>
      <p:nvGrpSpPr>
        <p:cNvPr id="1" name="Shape 269"/>
        <p:cNvGrpSpPr/>
        <p:nvPr/>
      </p:nvGrpSpPr>
      <p:grpSpPr>
        <a:xfrm>
          <a:off x="0" y="0"/>
          <a:ext cx="0" cy="0"/>
          <a:chOff x="0" y="0"/>
          <a:chExt cx="0" cy="0"/>
        </a:xfrm>
      </p:grpSpPr>
      <p:sp>
        <p:nvSpPr>
          <p:cNvPr id="270" name="Google Shape;270;p33"/>
          <p:cNvSpPr/>
          <p:nvPr/>
        </p:nvSpPr>
        <p:spPr>
          <a:xfrm>
            <a:off x="1352550" y="1237825"/>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3"/>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72" name="Google Shape;272;p33"/>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273" name="Google Shape;273;p33"/>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274" name="Google Shape;274;p33"/>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275" name="Google Shape;275;p33"/>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276" name="Google Shape;276;p33"/>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277" name="Google Shape;277;p33"/>
          <p:cNvGrpSpPr/>
          <p:nvPr/>
        </p:nvGrpSpPr>
        <p:grpSpPr>
          <a:xfrm>
            <a:off x="457200" y="1237825"/>
            <a:ext cx="776900" cy="486300"/>
            <a:chOff x="457200" y="1466425"/>
            <a:chExt cx="776900" cy="486300"/>
          </a:xfrm>
        </p:grpSpPr>
        <p:sp>
          <p:nvSpPr>
            <p:cNvPr id="278" name="Google Shape;278;p33"/>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01</a:t>
              </a:r>
              <a:endParaRPr sz="3000">
                <a:solidFill>
                  <a:srgbClr val="FFFFFF"/>
                </a:solidFill>
                <a:latin typeface="Roboto Thin"/>
                <a:ea typeface="Roboto Thin"/>
                <a:cs typeface="Roboto Thin"/>
                <a:sym typeface="Roboto Thin"/>
              </a:endParaRPr>
            </a:p>
          </p:txBody>
        </p:sp>
        <p:sp>
          <p:nvSpPr>
            <p:cNvPr id="279" name="Google Shape;279;p33"/>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 name="Google Shape;280;p33"/>
          <p:cNvSpPr txBox="1">
            <a:spLocks noGrp="1"/>
          </p:cNvSpPr>
          <p:nvPr>
            <p:ph type="subTitle" idx="3"/>
          </p:nvPr>
        </p:nvSpPr>
        <p:spPr>
          <a:xfrm>
            <a:off x="-12150" y="1274650"/>
            <a:ext cx="91686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81" name="Google Shape;281;p33"/>
          <p:cNvSpPr/>
          <p:nvPr/>
        </p:nvSpPr>
        <p:spPr>
          <a:xfrm>
            <a:off x="1352550" y="1828900"/>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 name="Google Shape;282;p33"/>
          <p:cNvGrpSpPr/>
          <p:nvPr/>
        </p:nvGrpSpPr>
        <p:grpSpPr>
          <a:xfrm>
            <a:off x="457200" y="1828900"/>
            <a:ext cx="776900" cy="486300"/>
            <a:chOff x="457200" y="1466425"/>
            <a:chExt cx="776900" cy="486300"/>
          </a:xfrm>
        </p:grpSpPr>
        <p:sp>
          <p:nvSpPr>
            <p:cNvPr id="283" name="Google Shape;283;p33"/>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02</a:t>
              </a:r>
              <a:endParaRPr sz="3000">
                <a:solidFill>
                  <a:srgbClr val="FFFFFF"/>
                </a:solidFill>
                <a:latin typeface="Roboto Thin"/>
                <a:ea typeface="Roboto Thin"/>
                <a:cs typeface="Roboto Thin"/>
                <a:sym typeface="Roboto Thin"/>
              </a:endParaRPr>
            </a:p>
          </p:txBody>
        </p:sp>
        <p:sp>
          <p:nvSpPr>
            <p:cNvPr id="284" name="Google Shape;284;p33"/>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 name="Google Shape;285;p33"/>
          <p:cNvSpPr/>
          <p:nvPr/>
        </p:nvSpPr>
        <p:spPr>
          <a:xfrm>
            <a:off x="1352550" y="2419975"/>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 name="Google Shape;286;p33"/>
          <p:cNvGrpSpPr/>
          <p:nvPr/>
        </p:nvGrpSpPr>
        <p:grpSpPr>
          <a:xfrm>
            <a:off x="457200" y="2419975"/>
            <a:ext cx="776900" cy="486300"/>
            <a:chOff x="457200" y="1466425"/>
            <a:chExt cx="776900" cy="486300"/>
          </a:xfrm>
        </p:grpSpPr>
        <p:sp>
          <p:nvSpPr>
            <p:cNvPr id="287" name="Google Shape;287;p33"/>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03</a:t>
              </a:r>
              <a:endParaRPr sz="3000">
                <a:solidFill>
                  <a:srgbClr val="FFFFFF"/>
                </a:solidFill>
                <a:latin typeface="Roboto Thin"/>
                <a:ea typeface="Roboto Thin"/>
                <a:cs typeface="Roboto Thin"/>
                <a:sym typeface="Roboto Thin"/>
              </a:endParaRPr>
            </a:p>
          </p:txBody>
        </p:sp>
        <p:sp>
          <p:nvSpPr>
            <p:cNvPr id="288" name="Google Shape;288;p33"/>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 name="Google Shape;289;p33"/>
          <p:cNvSpPr/>
          <p:nvPr/>
        </p:nvSpPr>
        <p:spPr>
          <a:xfrm>
            <a:off x="1352550" y="3011050"/>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 name="Google Shape;290;p33"/>
          <p:cNvGrpSpPr/>
          <p:nvPr/>
        </p:nvGrpSpPr>
        <p:grpSpPr>
          <a:xfrm>
            <a:off x="457200" y="3011050"/>
            <a:ext cx="776900" cy="486300"/>
            <a:chOff x="457200" y="1466425"/>
            <a:chExt cx="776900" cy="486300"/>
          </a:xfrm>
        </p:grpSpPr>
        <p:sp>
          <p:nvSpPr>
            <p:cNvPr id="291" name="Google Shape;291;p33"/>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04</a:t>
              </a:r>
              <a:endParaRPr sz="3000">
                <a:solidFill>
                  <a:srgbClr val="FFFFFF"/>
                </a:solidFill>
                <a:latin typeface="Roboto Thin"/>
                <a:ea typeface="Roboto Thin"/>
                <a:cs typeface="Roboto Thin"/>
                <a:sym typeface="Roboto Thin"/>
              </a:endParaRPr>
            </a:p>
          </p:txBody>
        </p:sp>
        <p:sp>
          <p:nvSpPr>
            <p:cNvPr id="292" name="Google Shape;292;p33"/>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 name="Google Shape;293;p33"/>
          <p:cNvSpPr/>
          <p:nvPr/>
        </p:nvSpPr>
        <p:spPr>
          <a:xfrm>
            <a:off x="1352550" y="3602138"/>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 name="Google Shape;294;p33"/>
          <p:cNvGrpSpPr/>
          <p:nvPr/>
        </p:nvGrpSpPr>
        <p:grpSpPr>
          <a:xfrm>
            <a:off x="457200" y="3602137"/>
            <a:ext cx="776900" cy="486300"/>
            <a:chOff x="457200" y="1466425"/>
            <a:chExt cx="776900" cy="486300"/>
          </a:xfrm>
        </p:grpSpPr>
        <p:sp>
          <p:nvSpPr>
            <p:cNvPr id="295" name="Google Shape;295;p33"/>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05</a:t>
              </a:r>
              <a:endParaRPr sz="3000">
                <a:solidFill>
                  <a:srgbClr val="FFFFFF"/>
                </a:solidFill>
                <a:latin typeface="Roboto Thin"/>
                <a:ea typeface="Roboto Thin"/>
                <a:cs typeface="Roboto Thin"/>
                <a:sym typeface="Roboto Thin"/>
              </a:endParaRPr>
            </a:p>
          </p:txBody>
        </p:sp>
        <p:sp>
          <p:nvSpPr>
            <p:cNvPr id="296" name="Google Shape;296;p33"/>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 name="Google Shape;297;p33"/>
          <p:cNvSpPr/>
          <p:nvPr/>
        </p:nvSpPr>
        <p:spPr>
          <a:xfrm>
            <a:off x="1352550" y="4193263"/>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33"/>
          <p:cNvGrpSpPr/>
          <p:nvPr/>
        </p:nvGrpSpPr>
        <p:grpSpPr>
          <a:xfrm>
            <a:off x="457200" y="4193262"/>
            <a:ext cx="776900" cy="486300"/>
            <a:chOff x="457200" y="1466425"/>
            <a:chExt cx="776900" cy="486300"/>
          </a:xfrm>
        </p:grpSpPr>
        <p:sp>
          <p:nvSpPr>
            <p:cNvPr id="299" name="Google Shape;299;p33"/>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06</a:t>
              </a:r>
              <a:endParaRPr sz="3000">
                <a:solidFill>
                  <a:srgbClr val="FFFFFF"/>
                </a:solidFill>
                <a:latin typeface="Roboto Thin"/>
                <a:ea typeface="Roboto Thin"/>
                <a:cs typeface="Roboto Thin"/>
                <a:sym typeface="Roboto Thin"/>
              </a:endParaRPr>
            </a:p>
          </p:txBody>
        </p:sp>
        <p:sp>
          <p:nvSpPr>
            <p:cNvPr id="300" name="Google Shape;300;p33"/>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33"/>
          <p:cNvSpPr txBox="1">
            <a:spLocks noGrp="1"/>
          </p:cNvSpPr>
          <p:nvPr>
            <p:ph type="subTitle" idx="4"/>
          </p:nvPr>
        </p:nvSpPr>
        <p:spPr>
          <a:xfrm>
            <a:off x="-12075" y="1848850"/>
            <a:ext cx="91686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02" name="Google Shape;302;p33"/>
          <p:cNvSpPr txBox="1">
            <a:spLocks noGrp="1"/>
          </p:cNvSpPr>
          <p:nvPr>
            <p:ph type="subTitle" idx="5"/>
          </p:nvPr>
        </p:nvSpPr>
        <p:spPr>
          <a:xfrm>
            <a:off x="-12075" y="2439925"/>
            <a:ext cx="91686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03" name="Google Shape;303;p33"/>
          <p:cNvSpPr txBox="1">
            <a:spLocks noGrp="1"/>
          </p:cNvSpPr>
          <p:nvPr>
            <p:ph type="subTitle" idx="6"/>
          </p:nvPr>
        </p:nvSpPr>
        <p:spPr>
          <a:xfrm>
            <a:off x="-12150" y="3031025"/>
            <a:ext cx="91686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04" name="Google Shape;304;p33"/>
          <p:cNvSpPr txBox="1">
            <a:spLocks noGrp="1"/>
          </p:cNvSpPr>
          <p:nvPr>
            <p:ph type="subTitle" idx="7"/>
          </p:nvPr>
        </p:nvSpPr>
        <p:spPr>
          <a:xfrm>
            <a:off x="12475" y="3622088"/>
            <a:ext cx="91440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05" name="Google Shape;305;p33"/>
          <p:cNvSpPr txBox="1">
            <a:spLocks noGrp="1"/>
          </p:cNvSpPr>
          <p:nvPr>
            <p:ph type="subTitle" idx="8"/>
          </p:nvPr>
        </p:nvSpPr>
        <p:spPr>
          <a:xfrm>
            <a:off x="12475" y="4236125"/>
            <a:ext cx="91440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20. Numbered 1–6 (Blue)">
  <p:cSld name="CUSTOM_2_7_1_3_1_1_2">
    <p:spTree>
      <p:nvGrpSpPr>
        <p:cNvPr id="1" name="Shape 306"/>
        <p:cNvGrpSpPr/>
        <p:nvPr/>
      </p:nvGrpSpPr>
      <p:grpSpPr>
        <a:xfrm>
          <a:off x="0" y="0"/>
          <a:ext cx="0" cy="0"/>
          <a:chOff x="0" y="0"/>
          <a:chExt cx="0" cy="0"/>
        </a:xfrm>
      </p:grpSpPr>
      <p:sp>
        <p:nvSpPr>
          <p:cNvPr id="307" name="Google Shape;307;p34"/>
          <p:cNvSpPr/>
          <p:nvPr/>
        </p:nvSpPr>
        <p:spPr>
          <a:xfrm>
            <a:off x="1352550" y="1237825"/>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4"/>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09" name="Google Shape;309;p34"/>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310" name="Google Shape;310;p34"/>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311" name="Google Shape;311;p34"/>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312" name="Google Shape;312;p34"/>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313" name="Google Shape;313;p34"/>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314" name="Google Shape;314;p34"/>
          <p:cNvGrpSpPr/>
          <p:nvPr/>
        </p:nvGrpSpPr>
        <p:grpSpPr>
          <a:xfrm>
            <a:off x="457200" y="1237825"/>
            <a:ext cx="776900" cy="486300"/>
            <a:chOff x="457200" y="1466425"/>
            <a:chExt cx="776900" cy="486300"/>
          </a:xfrm>
        </p:grpSpPr>
        <p:sp>
          <p:nvSpPr>
            <p:cNvPr id="315" name="Google Shape;315;p34"/>
            <p:cNvSpPr/>
            <p:nvPr/>
          </p:nvSpPr>
          <p:spPr>
            <a:xfrm>
              <a:off x="457200" y="1466425"/>
              <a:ext cx="695400" cy="486300"/>
            </a:xfrm>
            <a:prstGeom prst="roundRect">
              <a:avLst>
                <a:gd name="adj" fmla="val 16667"/>
              </a:avLst>
            </a:prstGeom>
            <a:solidFill>
              <a:srgbClr val="AFC0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01</a:t>
              </a:r>
              <a:endParaRPr sz="3000">
                <a:solidFill>
                  <a:srgbClr val="FFFFFF"/>
                </a:solidFill>
                <a:latin typeface="Roboto Thin"/>
                <a:ea typeface="Roboto Thin"/>
                <a:cs typeface="Roboto Thin"/>
                <a:sym typeface="Roboto Thin"/>
              </a:endParaRPr>
            </a:p>
          </p:txBody>
        </p:sp>
        <p:sp>
          <p:nvSpPr>
            <p:cNvPr id="316" name="Google Shape;316;p34"/>
            <p:cNvSpPr/>
            <p:nvPr/>
          </p:nvSpPr>
          <p:spPr>
            <a:xfrm rot="5400000">
              <a:off x="973100" y="1624950"/>
              <a:ext cx="333375" cy="188625"/>
            </a:xfrm>
            <a:prstGeom prst="flowChartExtract">
              <a:avLst/>
            </a:prstGeom>
            <a:solidFill>
              <a:srgbClr val="AFC0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 name="Google Shape;317;p34"/>
          <p:cNvSpPr txBox="1">
            <a:spLocks noGrp="1"/>
          </p:cNvSpPr>
          <p:nvPr>
            <p:ph type="subTitle" idx="3"/>
          </p:nvPr>
        </p:nvSpPr>
        <p:spPr>
          <a:xfrm>
            <a:off x="-12225" y="1274650"/>
            <a:ext cx="91686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18" name="Google Shape;318;p34"/>
          <p:cNvSpPr/>
          <p:nvPr/>
        </p:nvSpPr>
        <p:spPr>
          <a:xfrm>
            <a:off x="1352550" y="1828900"/>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 name="Google Shape;319;p34"/>
          <p:cNvGrpSpPr/>
          <p:nvPr/>
        </p:nvGrpSpPr>
        <p:grpSpPr>
          <a:xfrm>
            <a:off x="457200" y="1828900"/>
            <a:ext cx="776900" cy="486300"/>
            <a:chOff x="457200" y="1466425"/>
            <a:chExt cx="776900" cy="486300"/>
          </a:xfrm>
        </p:grpSpPr>
        <p:sp>
          <p:nvSpPr>
            <p:cNvPr id="320" name="Google Shape;320;p34"/>
            <p:cNvSpPr/>
            <p:nvPr/>
          </p:nvSpPr>
          <p:spPr>
            <a:xfrm>
              <a:off x="457200" y="1466425"/>
              <a:ext cx="695400" cy="486300"/>
            </a:xfrm>
            <a:prstGeom prst="roundRect">
              <a:avLst>
                <a:gd name="adj" fmla="val 16667"/>
              </a:avLst>
            </a:prstGeom>
            <a:solidFill>
              <a:srgbClr val="365C8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02</a:t>
              </a:r>
              <a:endParaRPr sz="3000">
                <a:solidFill>
                  <a:srgbClr val="FFFFFF"/>
                </a:solidFill>
                <a:latin typeface="Roboto Thin"/>
                <a:ea typeface="Roboto Thin"/>
                <a:cs typeface="Roboto Thin"/>
                <a:sym typeface="Roboto Thin"/>
              </a:endParaRPr>
            </a:p>
          </p:txBody>
        </p:sp>
        <p:sp>
          <p:nvSpPr>
            <p:cNvPr id="321" name="Google Shape;321;p34"/>
            <p:cNvSpPr/>
            <p:nvPr/>
          </p:nvSpPr>
          <p:spPr>
            <a:xfrm rot="5400000">
              <a:off x="973100" y="1624950"/>
              <a:ext cx="333375" cy="188625"/>
            </a:xfrm>
            <a:prstGeom prst="flowChartExtract">
              <a:avLst/>
            </a:prstGeom>
            <a:solidFill>
              <a:srgbClr val="365C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 name="Google Shape;322;p34"/>
          <p:cNvSpPr/>
          <p:nvPr/>
        </p:nvSpPr>
        <p:spPr>
          <a:xfrm>
            <a:off x="1352550" y="2419975"/>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3" name="Google Shape;323;p34"/>
          <p:cNvGrpSpPr/>
          <p:nvPr/>
        </p:nvGrpSpPr>
        <p:grpSpPr>
          <a:xfrm>
            <a:off x="457200" y="2419975"/>
            <a:ext cx="776900" cy="486300"/>
            <a:chOff x="457200" y="1466425"/>
            <a:chExt cx="776900" cy="486300"/>
          </a:xfrm>
        </p:grpSpPr>
        <p:sp>
          <p:nvSpPr>
            <p:cNvPr id="324" name="Google Shape;324;p34"/>
            <p:cNvSpPr/>
            <p:nvPr/>
          </p:nvSpPr>
          <p:spPr>
            <a:xfrm>
              <a:off x="457200" y="1466425"/>
              <a:ext cx="695400" cy="486300"/>
            </a:xfrm>
            <a:prstGeom prst="roundRect">
              <a:avLst>
                <a:gd name="adj" fmla="val 16667"/>
              </a:avLst>
            </a:prstGeom>
            <a:solidFill>
              <a:srgbClr val="21294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03</a:t>
              </a:r>
              <a:endParaRPr sz="3000">
                <a:solidFill>
                  <a:srgbClr val="FFFFFF"/>
                </a:solidFill>
                <a:latin typeface="Roboto Thin"/>
                <a:ea typeface="Roboto Thin"/>
                <a:cs typeface="Roboto Thin"/>
                <a:sym typeface="Roboto Thin"/>
              </a:endParaRPr>
            </a:p>
          </p:txBody>
        </p:sp>
        <p:sp>
          <p:nvSpPr>
            <p:cNvPr id="325" name="Google Shape;325;p34"/>
            <p:cNvSpPr/>
            <p:nvPr/>
          </p:nvSpPr>
          <p:spPr>
            <a:xfrm rot="5400000">
              <a:off x="973100" y="1624950"/>
              <a:ext cx="333375" cy="188625"/>
            </a:xfrm>
            <a:prstGeom prst="flowChartExtract">
              <a:avLst/>
            </a:prstGeom>
            <a:solidFill>
              <a:srgbClr val="2129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 name="Google Shape;326;p34"/>
          <p:cNvSpPr/>
          <p:nvPr/>
        </p:nvSpPr>
        <p:spPr>
          <a:xfrm>
            <a:off x="1352550" y="3011050"/>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34"/>
          <p:cNvGrpSpPr/>
          <p:nvPr/>
        </p:nvGrpSpPr>
        <p:grpSpPr>
          <a:xfrm>
            <a:off x="457200" y="3011050"/>
            <a:ext cx="776900" cy="486300"/>
            <a:chOff x="457200" y="1466425"/>
            <a:chExt cx="776900" cy="486300"/>
          </a:xfrm>
        </p:grpSpPr>
        <p:sp>
          <p:nvSpPr>
            <p:cNvPr id="328" name="Google Shape;328;p34"/>
            <p:cNvSpPr/>
            <p:nvPr/>
          </p:nvSpPr>
          <p:spPr>
            <a:xfrm>
              <a:off x="457200" y="1466425"/>
              <a:ext cx="695400" cy="486300"/>
            </a:xfrm>
            <a:prstGeom prst="roundRect">
              <a:avLst>
                <a:gd name="adj" fmla="val 16667"/>
              </a:avLst>
            </a:prstGeom>
            <a:solidFill>
              <a:srgbClr val="AFC0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04</a:t>
              </a:r>
              <a:endParaRPr sz="3000">
                <a:solidFill>
                  <a:srgbClr val="FFFFFF"/>
                </a:solidFill>
                <a:latin typeface="Roboto Thin"/>
                <a:ea typeface="Roboto Thin"/>
                <a:cs typeface="Roboto Thin"/>
                <a:sym typeface="Roboto Thin"/>
              </a:endParaRPr>
            </a:p>
          </p:txBody>
        </p:sp>
        <p:sp>
          <p:nvSpPr>
            <p:cNvPr id="329" name="Google Shape;329;p34"/>
            <p:cNvSpPr/>
            <p:nvPr/>
          </p:nvSpPr>
          <p:spPr>
            <a:xfrm rot="5400000">
              <a:off x="973100" y="1624950"/>
              <a:ext cx="333375" cy="188625"/>
            </a:xfrm>
            <a:prstGeom prst="flowChartExtract">
              <a:avLst/>
            </a:prstGeom>
            <a:solidFill>
              <a:srgbClr val="AFC0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 name="Google Shape;330;p34"/>
          <p:cNvSpPr/>
          <p:nvPr/>
        </p:nvSpPr>
        <p:spPr>
          <a:xfrm>
            <a:off x="1352550" y="3602138"/>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 name="Google Shape;331;p34"/>
          <p:cNvGrpSpPr/>
          <p:nvPr/>
        </p:nvGrpSpPr>
        <p:grpSpPr>
          <a:xfrm>
            <a:off x="457200" y="3602137"/>
            <a:ext cx="776900" cy="486300"/>
            <a:chOff x="457200" y="1466425"/>
            <a:chExt cx="776900" cy="486300"/>
          </a:xfrm>
        </p:grpSpPr>
        <p:sp>
          <p:nvSpPr>
            <p:cNvPr id="332" name="Google Shape;332;p34"/>
            <p:cNvSpPr/>
            <p:nvPr/>
          </p:nvSpPr>
          <p:spPr>
            <a:xfrm>
              <a:off x="457200" y="1466425"/>
              <a:ext cx="695400" cy="486300"/>
            </a:xfrm>
            <a:prstGeom prst="roundRect">
              <a:avLst>
                <a:gd name="adj" fmla="val 16667"/>
              </a:avLst>
            </a:prstGeom>
            <a:solidFill>
              <a:srgbClr val="365C8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05</a:t>
              </a:r>
              <a:endParaRPr sz="3000">
                <a:solidFill>
                  <a:srgbClr val="FFFFFF"/>
                </a:solidFill>
                <a:latin typeface="Roboto Thin"/>
                <a:ea typeface="Roboto Thin"/>
                <a:cs typeface="Roboto Thin"/>
                <a:sym typeface="Roboto Thin"/>
              </a:endParaRPr>
            </a:p>
          </p:txBody>
        </p:sp>
        <p:sp>
          <p:nvSpPr>
            <p:cNvPr id="333" name="Google Shape;333;p34"/>
            <p:cNvSpPr/>
            <p:nvPr/>
          </p:nvSpPr>
          <p:spPr>
            <a:xfrm rot="5400000">
              <a:off x="973100" y="1624950"/>
              <a:ext cx="333375" cy="188625"/>
            </a:xfrm>
            <a:prstGeom prst="flowChartExtract">
              <a:avLst/>
            </a:prstGeom>
            <a:solidFill>
              <a:srgbClr val="365C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 name="Google Shape;334;p34"/>
          <p:cNvSpPr/>
          <p:nvPr/>
        </p:nvSpPr>
        <p:spPr>
          <a:xfrm>
            <a:off x="1352550" y="4193263"/>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 name="Google Shape;335;p34"/>
          <p:cNvGrpSpPr/>
          <p:nvPr/>
        </p:nvGrpSpPr>
        <p:grpSpPr>
          <a:xfrm>
            <a:off x="457200" y="4193262"/>
            <a:ext cx="776900" cy="486300"/>
            <a:chOff x="457200" y="1466425"/>
            <a:chExt cx="776900" cy="486300"/>
          </a:xfrm>
        </p:grpSpPr>
        <p:sp>
          <p:nvSpPr>
            <p:cNvPr id="336" name="Google Shape;336;p34"/>
            <p:cNvSpPr/>
            <p:nvPr/>
          </p:nvSpPr>
          <p:spPr>
            <a:xfrm>
              <a:off x="457200" y="1466425"/>
              <a:ext cx="695400" cy="486300"/>
            </a:xfrm>
            <a:prstGeom prst="roundRect">
              <a:avLst>
                <a:gd name="adj" fmla="val 16667"/>
              </a:avLst>
            </a:prstGeom>
            <a:solidFill>
              <a:srgbClr val="21294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06</a:t>
              </a:r>
              <a:endParaRPr sz="3000">
                <a:solidFill>
                  <a:srgbClr val="FFFFFF"/>
                </a:solidFill>
                <a:latin typeface="Roboto Thin"/>
                <a:ea typeface="Roboto Thin"/>
                <a:cs typeface="Roboto Thin"/>
                <a:sym typeface="Roboto Thin"/>
              </a:endParaRPr>
            </a:p>
          </p:txBody>
        </p:sp>
        <p:sp>
          <p:nvSpPr>
            <p:cNvPr id="337" name="Google Shape;337;p34"/>
            <p:cNvSpPr/>
            <p:nvPr/>
          </p:nvSpPr>
          <p:spPr>
            <a:xfrm rot="5400000">
              <a:off x="973100" y="1624950"/>
              <a:ext cx="333375" cy="188625"/>
            </a:xfrm>
            <a:prstGeom prst="flowChartExtract">
              <a:avLst/>
            </a:prstGeom>
            <a:solidFill>
              <a:srgbClr val="2129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txBox="1">
            <a:spLocks noGrp="1"/>
          </p:cNvSpPr>
          <p:nvPr>
            <p:ph type="subTitle" idx="4"/>
          </p:nvPr>
        </p:nvSpPr>
        <p:spPr>
          <a:xfrm>
            <a:off x="-12300" y="1858813"/>
            <a:ext cx="91686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39" name="Google Shape;339;p34"/>
          <p:cNvSpPr txBox="1">
            <a:spLocks noGrp="1"/>
          </p:cNvSpPr>
          <p:nvPr>
            <p:ph type="subTitle" idx="5"/>
          </p:nvPr>
        </p:nvSpPr>
        <p:spPr>
          <a:xfrm>
            <a:off x="12250" y="2439925"/>
            <a:ext cx="91440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40" name="Google Shape;340;p34"/>
          <p:cNvSpPr txBox="1">
            <a:spLocks noGrp="1"/>
          </p:cNvSpPr>
          <p:nvPr>
            <p:ph type="subTitle" idx="6"/>
          </p:nvPr>
        </p:nvSpPr>
        <p:spPr>
          <a:xfrm>
            <a:off x="-12150" y="3031025"/>
            <a:ext cx="91686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41" name="Google Shape;341;p34"/>
          <p:cNvSpPr txBox="1">
            <a:spLocks noGrp="1"/>
          </p:cNvSpPr>
          <p:nvPr>
            <p:ph type="subTitle" idx="7"/>
          </p:nvPr>
        </p:nvSpPr>
        <p:spPr>
          <a:xfrm>
            <a:off x="-12125" y="3622100"/>
            <a:ext cx="91686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42" name="Google Shape;342;p34"/>
          <p:cNvSpPr txBox="1">
            <a:spLocks noGrp="1"/>
          </p:cNvSpPr>
          <p:nvPr>
            <p:ph type="subTitle" idx="8"/>
          </p:nvPr>
        </p:nvSpPr>
        <p:spPr>
          <a:xfrm>
            <a:off x="-12150" y="4236125"/>
            <a:ext cx="91686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1. Numbered 1–7 (Gray)">
  <p:cSld name="CUSTOM_2_7_1_3_1_1_1">
    <p:spTree>
      <p:nvGrpSpPr>
        <p:cNvPr id="1" name="Shape 343"/>
        <p:cNvGrpSpPr/>
        <p:nvPr/>
      </p:nvGrpSpPr>
      <p:grpSpPr>
        <a:xfrm>
          <a:off x="0" y="0"/>
          <a:ext cx="0" cy="0"/>
          <a:chOff x="0" y="0"/>
          <a:chExt cx="0" cy="0"/>
        </a:xfrm>
      </p:grpSpPr>
      <p:sp>
        <p:nvSpPr>
          <p:cNvPr id="344" name="Google Shape;344;p35"/>
          <p:cNvSpPr/>
          <p:nvPr/>
        </p:nvSpPr>
        <p:spPr>
          <a:xfrm>
            <a:off x="1254500" y="1161625"/>
            <a:ext cx="76401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5"/>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46" name="Google Shape;346;p35"/>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347" name="Google Shape;347;p35"/>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348" name="Google Shape;348;p35"/>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349" name="Google Shape;349;p35"/>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350" name="Google Shape;350;p35"/>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351" name="Google Shape;351;p35"/>
          <p:cNvGrpSpPr/>
          <p:nvPr/>
        </p:nvGrpSpPr>
        <p:grpSpPr>
          <a:xfrm>
            <a:off x="457222" y="1149803"/>
            <a:ext cx="713194" cy="446423"/>
            <a:chOff x="457200" y="1466425"/>
            <a:chExt cx="776900" cy="486300"/>
          </a:xfrm>
        </p:grpSpPr>
        <p:sp>
          <p:nvSpPr>
            <p:cNvPr id="352" name="Google Shape;352;p35"/>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Light"/>
                  <a:ea typeface="Roboto Light"/>
                  <a:cs typeface="Roboto Light"/>
                  <a:sym typeface="Roboto Light"/>
                </a:rPr>
                <a:t>01</a:t>
              </a:r>
              <a:endParaRPr sz="2600">
                <a:solidFill>
                  <a:srgbClr val="FFFFFF"/>
                </a:solidFill>
                <a:latin typeface="Roboto Light"/>
                <a:ea typeface="Roboto Light"/>
                <a:cs typeface="Roboto Light"/>
                <a:sym typeface="Roboto Light"/>
              </a:endParaRPr>
            </a:p>
          </p:txBody>
        </p:sp>
        <p:sp>
          <p:nvSpPr>
            <p:cNvPr id="353" name="Google Shape;353;p35"/>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 name="Google Shape;354;p35"/>
          <p:cNvSpPr txBox="1">
            <a:spLocks noGrp="1"/>
          </p:cNvSpPr>
          <p:nvPr>
            <p:ph type="subTitle" idx="3"/>
          </p:nvPr>
        </p:nvSpPr>
        <p:spPr>
          <a:xfrm>
            <a:off x="0" y="1175325"/>
            <a:ext cx="8869800" cy="446400"/>
          </a:xfrm>
          <a:prstGeom prst="rect">
            <a:avLst/>
          </a:prstGeom>
          <a:noFill/>
          <a:ln>
            <a:noFill/>
          </a:ln>
        </p:spPr>
        <p:txBody>
          <a:bodyPr spcFirstLastPara="1" wrap="square" lIns="146302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55" name="Google Shape;355;p35"/>
          <p:cNvSpPr/>
          <p:nvPr/>
        </p:nvSpPr>
        <p:spPr>
          <a:xfrm>
            <a:off x="1254500" y="1684250"/>
            <a:ext cx="76401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 name="Google Shape;356;p35"/>
          <p:cNvGrpSpPr/>
          <p:nvPr/>
        </p:nvGrpSpPr>
        <p:grpSpPr>
          <a:xfrm>
            <a:off x="457222" y="1672428"/>
            <a:ext cx="713194" cy="446423"/>
            <a:chOff x="457200" y="1466425"/>
            <a:chExt cx="776900" cy="486300"/>
          </a:xfrm>
        </p:grpSpPr>
        <p:sp>
          <p:nvSpPr>
            <p:cNvPr id="357" name="Google Shape;357;p35"/>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Light"/>
                  <a:ea typeface="Roboto Light"/>
                  <a:cs typeface="Roboto Light"/>
                  <a:sym typeface="Roboto Light"/>
                </a:rPr>
                <a:t>02</a:t>
              </a:r>
              <a:endParaRPr sz="2600">
                <a:solidFill>
                  <a:srgbClr val="FFFFFF"/>
                </a:solidFill>
                <a:latin typeface="Roboto Light"/>
                <a:ea typeface="Roboto Light"/>
                <a:cs typeface="Roboto Light"/>
                <a:sym typeface="Roboto Light"/>
              </a:endParaRPr>
            </a:p>
          </p:txBody>
        </p:sp>
        <p:sp>
          <p:nvSpPr>
            <p:cNvPr id="358" name="Google Shape;358;p35"/>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 name="Google Shape;359;p35"/>
          <p:cNvSpPr txBox="1">
            <a:spLocks noGrp="1"/>
          </p:cNvSpPr>
          <p:nvPr>
            <p:ph type="subTitle" idx="4"/>
          </p:nvPr>
        </p:nvSpPr>
        <p:spPr>
          <a:xfrm>
            <a:off x="125" y="1697950"/>
            <a:ext cx="8869800" cy="446400"/>
          </a:xfrm>
          <a:prstGeom prst="rect">
            <a:avLst/>
          </a:prstGeom>
          <a:noFill/>
          <a:ln>
            <a:noFill/>
          </a:ln>
        </p:spPr>
        <p:txBody>
          <a:bodyPr spcFirstLastPara="1" wrap="square" lIns="146302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60" name="Google Shape;360;p35"/>
          <p:cNvSpPr/>
          <p:nvPr/>
        </p:nvSpPr>
        <p:spPr>
          <a:xfrm>
            <a:off x="1254475" y="2207400"/>
            <a:ext cx="76401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 name="Google Shape;361;p35"/>
          <p:cNvGrpSpPr/>
          <p:nvPr/>
        </p:nvGrpSpPr>
        <p:grpSpPr>
          <a:xfrm>
            <a:off x="457197" y="2195578"/>
            <a:ext cx="713194" cy="446423"/>
            <a:chOff x="457200" y="1466425"/>
            <a:chExt cx="776900" cy="486300"/>
          </a:xfrm>
        </p:grpSpPr>
        <p:sp>
          <p:nvSpPr>
            <p:cNvPr id="362" name="Google Shape;362;p35"/>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Light"/>
                  <a:ea typeface="Roboto Light"/>
                  <a:cs typeface="Roboto Light"/>
                  <a:sym typeface="Roboto Light"/>
                </a:rPr>
                <a:t>03</a:t>
              </a:r>
              <a:endParaRPr sz="2600">
                <a:solidFill>
                  <a:srgbClr val="FFFFFF"/>
                </a:solidFill>
                <a:latin typeface="Roboto Light"/>
                <a:ea typeface="Roboto Light"/>
                <a:cs typeface="Roboto Light"/>
                <a:sym typeface="Roboto Light"/>
              </a:endParaRPr>
            </a:p>
          </p:txBody>
        </p:sp>
        <p:sp>
          <p:nvSpPr>
            <p:cNvPr id="363" name="Google Shape;363;p35"/>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 name="Google Shape;364;p35"/>
          <p:cNvSpPr txBox="1">
            <a:spLocks noGrp="1"/>
          </p:cNvSpPr>
          <p:nvPr>
            <p:ph type="subTitle" idx="5"/>
          </p:nvPr>
        </p:nvSpPr>
        <p:spPr>
          <a:xfrm>
            <a:off x="0" y="2221100"/>
            <a:ext cx="8869800" cy="446400"/>
          </a:xfrm>
          <a:prstGeom prst="rect">
            <a:avLst/>
          </a:prstGeom>
          <a:noFill/>
          <a:ln>
            <a:noFill/>
          </a:ln>
        </p:spPr>
        <p:txBody>
          <a:bodyPr spcFirstLastPara="1" wrap="square" lIns="146302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65" name="Google Shape;365;p35"/>
          <p:cNvSpPr/>
          <p:nvPr/>
        </p:nvSpPr>
        <p:spPr>
          <a:xfrm>
            <a:off x="1254475" y="2730025"/>
            <a:ext cx="76401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 name="Google Shape;366;p35"/>
          <p:cNvGrpSpPr/>
          <p:nvPr/>
        </p:nvGrpSpPr>
        <p:grpSpPr>
          <a:xfrm>
            <a:off x="457197" y="2718203"/>
            <a:ext cx="713194" cy="446423"/>
            <a:chOff x="457200" y="1466425"/>
            <a:chExt cx="776900" cy="486300"/>
          </a:xfrm>
        </p:grpSpPr>
        <p:sp>
          <p:nvSpPr>
            <p:cNvPr id="367" name="Google Shape;367;p35"/>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Light"/>
                  <a:ea typeface="Roboto Light"/>
                  <a:cs typeface="Roboto Light"/>
                  <a:sym typeface="Roboto Light"/>
                </a:rPr>
                <a:t>04</a:t>
              </a:r>
              <a:endParaRPr sz="2600">
                <a:solidFill>
                  <a:srgbClr val="FFFFFF"/>
                </a:solidFill>
                <a:latin typeface="Roboto Light"/>
                <a:ea typeface="Roboto Light"/>
                <a:cs typeface="Roboto Light"/>
                <a:sym typeface="Roboto Light"/>
              </a:endParaRPr>
            </a:p>
          </p:txBody>
        </p:sp>
        <p:sp>
          <p:nvSpPr>
            <p:cNvPr id="368" name="Google Shape;368;p35"/>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35"/>
          <p:cNvSpPr txBox="1">
            <a:spLocks noGrp="1"/>
          </p:cNvSpPr>
          <p:nvPr>
            <p:ph type="subTitle" idx="6"/>
          </p:nvPr>
        </p:nvSpPr>
        <p:spPr>
          <a:xfrm>
            <a:off x="-125" y="2743725"/>
            <a:ext cx="8869800" cy="446400"/>
          </a:xfrm>
          <a:prstGeom prst="rect">
            <a:avLst/>
          </a:prstGeom>
          <a:noFill/>
          <a:ln>
            <a:noFill/>
          </a:ln>
        </p:spPr>
        <p:txBody>
          <a:bodyPr spcFirstLastPara="1" wrap="square" lIns="146302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70" name="Google Shape;370;p35"/>
          <p:cNvSpPr/>
          <p:nvPr/>
        </p:nvSpPr>
        <p:spPr>
          <a:xfrm>
            <a:off x="1254500" y="3252650"/>
            <a:ext cx="76401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 name="Google Shape;371;p35"/>
          <p:cNvGrpSpPr/>
          <p:nvPr/>
        </p:nvGrpSpPr>
        <p:grpSpPr>
          <a:xfrm>
            <a:off x="457222" y="3240828"/>
            <a:ext cx="713194" cy="446423"/>
            <a:chOff x="457200" y="1466425"/>
            <a:chExt cx="776900" cy="486300"/>
          </a:xfrm>
        </p:grpSpPr>
        <p:sp>
          <p:nvSpPr>
            <p:cNvPr id="372" name="Google Shape;372;p35"/>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Light"/>
                  <a:ea typeface="Roboto Light"/>
                  <a:cs typeface="Roboto Light"/>
                  <a:sym typeface="Roboto Light"/>
                </a:rPr>
                <a:t>05</a:t>
              </a:r>
              <a:endParaRPr sz="2600">
                <a:solidFill>
                  <a:srgbClr val="FFFFFF"/>
                </a:solidFill>
                <a:latin typeface="Roboto Light"/>
                <a:ea typeface="Roboto Light"/>
                <a:cs typeface="Roboto Light"/>
                <a:sym typeface="Roboto Light"/>
              </a:endParaRPr>
            </a:p>
          </p:txBody>
        </p:sp>
        <p:sp>
          <p:nvSpPr>
            <p:cNvPr id="373" name="Google Shape;373;p35"/>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 name="Google Shape;374;p35"/>
          <p:cNvSpPr txBox="1">
            <a:spLocks noGrp="1"/>
          </p:cNvSpPr>
          <p:nvPr>
            <p:ph type="subTitle" idx="7"/>
          </p:nvPr>
        </p:nvSpPr>
        <p:spPr>
          <a:xfrm>
            <a:off x="25" y="3266350"/>
            <a:ext cx="8869800" cy="446400"/>
          </a:xfrm>
          <a:prstGeom prst="rect">
            <a:avLst/>
          </a:prstGeom>
          <a:noFill/>
          <a:ln>
            <a:noFill/>
          </a:ln>
        </p:spPr>
        <p:txBody>
          <a:bodyPr spcFirstLastPara="1" wrap="square" lIns="146302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75" name="Google Shape;375;p35"/>
          <p:cNvSpPr/>
          <p:nvPr/>
        </p:nvSpPr>
        <p:spPr>
          <a:xfrm>
            <a:off x="1254500" y="3775275"/>
            <a:ext cx="76401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 name="Google Shape;376;p35"/>
          <p:cNvGrpSpPr/>
          <p:nvPr/>
        </p:nvGrpSpPr>
        <p:grpSpPr>
          <a:xfrm>
            <a:off x="457222" y="3763453"/>
            <a:ext cx="713194" cy="446423"/>
            <a:chOff x="457200" y="1466425"/>
            <a:chExt cx="776900" cy="486300"/>
          </a:xfrm>
        </p:grpSpPr>
        <p:sp>
          <p:nvSpPr>
            <p:cNvPr id="377" name="Google Shape;377;p35"/>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Light"/>
                  <a:ea typeface="Roboto Light"/>
                  <a:cs typeface="Roboto Light"/>
                  <a:sym typeface="Roboto Light"/>
                </a:rPr>
                <a:t>06</a:t>
              </a:r>
              <a:endParaRPr sz="2600">
                <a:solidFill>
                  <a:srgbClr val="FFFFFF"/>
                </a:solidFill>
                <a:latin typeface="Roboto Light"/>
                <a:ea typeface="Roboto Light"/>
                <a:cs typeface="Roboto Light"/>
                <a:sym typeface="Roboto Light"/>
              </a:endParaRPr>
            </a:p>
          </p:txBody>
        </p:sp>
        <p:sp>
          <p:nvSpPr>
            <p:cNvPr id="378" name="Google Shape;378;p35"/>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35"/>
          <p:cNvSpPr txBox="1">
            <a:spLocks noGrp="1"/>
          </p:cNvSpPr>
          <p:nvPr>
            <p:ph type="subTitle" idx="8"/>
          </p:nvPr>
        </p:nvSpPr>
        <p:spPr>
          <a:xfrm>
            <a:off x="-50" y="3788975"/>
            <a:ext cx="8869800" cy="446400"/>
          </a:xfrm>
          <a:prstGeom prst="rect">
            <a:avLst/>
          </a:prstGeom>
          <a:noFill/>
          <a:ln>
            <a:noFill/>
          </a:ln>
        </p:spPr>
        <p:txBody>
          <a:bodyPr spcFirstLastPara="1" wrap="square" lIns="146302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80" name="Google Shape;380;p35"/>
          <p:cNvSpPr/>
          <p:nvPr/>
        </p:nvSpPr>
        <p:spPr>
          <a:xfrm>
            <a:off x="1254500" y="4323425"/>
            <a:ext cx="76401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 name="Google Shape;381;p35"/>
          <p:cNvGrpSpPr/>
          <p:nvPr/>
        </p:nvGrpSpPr>
        <p:grpSpPr>
          <a:xfrm>
            <a:off x="457222" y="4311603"/>
            <a:ext cx="713194" cy="446423"/>
            <a:chOff x="457200" y="1466425"/>
            <a:chExt cx="776900" cy="486300"/>
          </a:xfrm>
        </p:grpSpPr>
        <p:sp>
          <p:nvSpPr>
            <p:cNvPr id="382" name="Google Shape;382;p35"/>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Light"/>
                  <a:ea typeface="Roboto Light"/>
                  <a:cs typeface="Roboto Light"/>
                  <a:sym typeface="Roboto Light"/>
                </a:rPr>
                <a:t>07</a:t>
              </a:r>
              <a:endParaRPr sz="2600">
                <a:solidFill>
                  <a:srgbClr val="FFFFFF"/>
                </a:solidFill>
                <a:latin typeface="Roboto Light"/>
                <a:ea typeface="Roboto Light"/>
                <a:cs typeface="Roboto Light"/>
                <a:sym typeface="Roboto Light"/>
              </a:endParaRPr>
            </a:p>
          </p:txBody>
        </p:sp>
        <p:sp>
          <p:nvSpPr>
            <p:cNvPr id="383" name="Google Shape;383;p35"/>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35"/>
          <p:cNvSpPr txBox="1">
            <a:spLocks noGrp="1"/>
          </p:cNvSpPr>
          <p:nvPr>
            <p:ph type="subTitle" idx="9"/>
          </p:nvPr>
        </p:nvSpPr>
        <p:spPr>
          <a:xfrm>
            <a:off x="25" y="4337125"/>
            <a:ext cx="8869800" cy="446400"/>
          </a:xfrm>
          <a:prstGeom prst="rect">
            <a:avLst/>
          </a:prstGeom>
          <a:noFill/>
          <a:ln>
            <a:noFill/>
          </a:ln>
        </p:spPr>
        <p:txBody>
          <a:bodyPr spcFirstLastPara="1" wrap="square" lIns="146302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22. Numbered 1–8 (Gray)">
  <p:cSld name="CUSTOM_2_7_1_3_1_1_1_1">
    <p:spTree>
      <p:nvGrpSpPr>
        <p:cNvPr id="1" name="Shape 385"/>
        <p:cNvGrpSpPr/>
        <p:nvPr/>
      </p:nvGrpSpPr>
      <p:grpSpPr>
        <a:xfrm>
          <a:off x="0" y="0"/>
          <a:ext cx="0" cy="0"/>
          <a:chOff x="0" y="0"/>
          <a:chExt cx="0" cy="0"/>
        </a:xfrm>
      </p:grpSpPr>
      <p:sp>
        <p:nvSpPr>
          <p:cNvPr id="386" name="Google Shape;386;p36"/>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87" name="Google Shape;387;p36"/>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388" name="Google Shape;388;p36"/>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389" name="Google Shape;389;p36"/>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390" name="Google Shape;390;p36"/>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391" name="Google Shape;391;p36"/>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92" name="Google Shape;392;p36"/>
          <p:cNvSpPr/>
          <p:nvPr/>
        </p:nvSpPr>
        <p:spPr>
          <a:xfrm>
            <a:off x="1179113" y="3873009"/>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36"/>
          <p:cNvGrpSpPr/>
          <p:nvPr/>
        </p:nvGrpSpPr>
        <p:grpSpPr>
          <a:xfrm>
            <a:off x="457427" y="3873038"/>
            <a:ext cx="602564" cy="377174"/>
            <a:chOff x="457200" y="1466425"/>
            <a:chExt cx="776900" cy="486300"/>
          </a:xfrm>
        </p:grpSpPr>
        <p:sp>
          <p:nvSpPr>
            <p:cNvPr id="394" name="Google Shape;394;p36"/>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07</a:t>
              </a:r>
              <a:endParaRPr sz="2000">
                <a:solidFill>
                  <a:srgbClr val="FFFFFF"/>
                </a:solidFill>
                <a:latin typeface="Roboto Light"/>
                <a:ea typeface="Roboto Light"/>
                <a:cs typeface="Roboto Light"/>
                <a:sym typeface="Roboto Light"/>
              </a:endParaRPr>
            </a:p>
          </p:txBody>
        </p:sp>
        <p:sp>
          <p:nvSpPr>
            <p:cNvPr id="395" name="Google Shape;395;p36"/>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 name="Google Shape;396;p36"/>
          <p:cNvSpPr txBox="1">
            <a:spLocks noGrp="1"/>
          </p:cNvSpPr>
          <p:nvPr>
            <p:ph type="subTitle" idx="3"/>
          </p:nvPr>
        </p:nvSpPr>
        <p:spPr>
          <a:xfrm>
            <a:off x="-12100" y="3873125"/>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97" name="Google Shape;397;p36"/>
          <p:cNvSpPr/>
          <p:nvPr/>
        </p:nvSpPr>
        <p:spPr>
          <a:xfrm>
            <a:off x="1179000" y="4311113"/>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 name="Google Shape;398;p36"/>
          <p:cNvGrpSpPr/>
          <p:nvPr/>
        </p:nvGrpSpPr>
        <p:grpSpPr>
          <a:xfrm>
            <a:off x="457315" y="4311142"/>
            <a:ext cx="602564" cy="377174"/>
            <a:chOff x="457200" y="1466425"/>
            <a:chExt cx="776900" cy="486300"/>
          </a:xfrm>
        </p:grpSpPr>
        <p:sp>
          <p:nvSpPr>
            <p:cNvPr id="399" name="Google Shape;399;p36"/>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08</a:t>
              </a:r>
              <a:endParaRPr sz="2000">
                <a:solidFill>
                  <a:srgbClr val="FFFFFF"/>
                </a:solidFill>
                <a:latin typeface="Roboto Light"/>
                <a:ea typeface="Roboto Light"/>
                <a:cs typeface="Roboto Light"/>
                <a:sym typeface="Roboto Light"/>
              </a:endParaRPr>
            </a:p>
          </p:txBody>
        </p:sp>
        <p:sp>
          <p:nvSpPr>
            <p:cNvPr id="400" name="Google Shape;400;p36"/>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 name="Google Shape;401;p36"/>
          <p:cNvSpPr txBox="1">
            <a:spLocks noGrp="1"/>
          </p:cNvSpPr>
          <p:nvPr>
            <p:ph type="subTitle" idx="4"/>
          </p:nvPr>
        </p:nvSpPr>
        <p:spPr>
          <a:xfrm>
            <a:off x="-12075" y="4311250"/>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02" name="Google Shape;402;p36"/>
          <p:cNvSpPr/>
          <p:nvPr/>
        </p:nvSpPr>
        <p:spPr>
          <a:xfrm>
            <a:off x="1179063" y="2996634"/>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 name="Google Shape;403;p36"/>
          <p:cNvGrpSpPr/>
          <p:nvPr/>
        </p:nvGrpSpPr>
        <p:grpSpPr>
          <a:xfrm>
            <a:off x="457377" y="2996663"/>
            <a:ext cx="602564" cy="377174"/>
            <a:chOff x="457200" y="1466425"/>
            <a:chExt cx="776900" cy="486300"/>
          </a:xfrm>
        </p:grpSpPr>
        <p:sp>
          <p:nvSpPr>
            <p:cNvPr id="404" name="Google Shape;404;p36"/>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05</a:t>
              </a:r>
              <a:endParaRPr sz="2000">
                <a:solidFill>
                  <a:srgbClr val="FFFFFF"/>
                </a:solidFill>
                <a:latin typeface="Roboto Light"/>
                <a:ea typeface="Roboto Light"/>
                <a:cs typeface="Roboto Light"/>
                <a:sym typeface="Roboto Light"/>
              </a:endParaRPr>
            </a:p>
          </p:txBody>
        </p:sp>
        <p:sp>
          <p:nvSpPr>
            <p:cNvPr id="405" name="Google Shape;405;p36"/>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 name="Google Shape;406;p36"/>
          <p:cNvSpPr txBox="1">
            <a:spLocks noGrp="1"/>
          </p:cNvSpPr>
          <p:nvPr>
            <p:ph type="subTitle" idx="5"/>
          </p:nvPr>
        </p:nvSpPr>
        <p:spPr>
          <a:xfrm>
            <a:off x="-12150" y="2996750"/>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07" name="Google Shape;407;p36"/>
          <p:cNvSpPr/>
          <p:nvPr/>
        </p:nvSpPr>
        <p:spPr>
          <a:xfrm>
            <a:off x="1178950" y="3434738"/>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 name="Google Shape;408;p36"/>
          <p:cNvGrpSpPr/>
          <p:nvPr/>
        </p:nvGrpSpPr>
        <p:grpSpPr>
          <a:xfrm>
            <a:off x="457265" y="3434767"/>
            <a:ext cx="602564" cy="377174"/>
            <a:chOff x="457200" y="1466425"/>
            <a:chExt cx="776900" cy="486300"/>
          </a:xfrm>
        </p:grpSpPr>
        <p:sp>
          <p:nvSpPr>
            <p:cNvPr id="409" name="Google Shape;409;p36"/>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06</a:t>
              </a:r>
              <a:endParaRPr sz="2000">
                <a:solidFill>
                  <a:srgbClr val="FFFFFF"/>
                </a:solidFill>
                <a:latin typeface="Roboto Light"/>
                <a:ea typeface="Roboto Light"/>
                <a:cs typeface="Roboto Light"/>
                <a:sym typeface="Roboto Light"/>
              </a:endParaRPr>
            </a:p>
          </p:txBody>
        </p:sp>
        <p:sp>
          <p:nvSpPr>
            <p:cNvPr id="410" name="Google Shape;410;p36"/>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 name="Google Shape;411;p36"/>
          <p:cNvSpPr txBox="1">
            <a:spLocks noGrp="1"/>
          </p:cNvSpPr>
          <p:nvPr>
            <p:ph type="subTitle" idx="6"/>
          </p:nvPr>
        </p:nvSpPr>
        <p:spPr>
          <a:xfrm>
            <a:off x="-12150" y="3434875"/>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12" name="Google Shape;412;p36"/>
          <p:cNvSpPr/>
          <p:nvPr/>
        </p:nvSpPr>
        <p:spPr>
          <a:xfrm>
            <a:off x="1179088" y="2135259"/>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 name="Google Shape;413;p36"/>
          <p:cNvGrpSpPr/>
          <p:nvPr/>
        </p:nvGrpSpPr>
        <p:grpSpPr>
          <a:xfrm>
            <a:off x="457402" y="2135288"/>
            <a:ext cx="602564" cy="377174"/>
            <a:chOff x="457200" y="1466425"/>
            <a:chExt cx="776900" cy="486300"/>
          </a:xfrm>
        </p:grpSpPr>
        <p:sp>
          <p:nvSpPr>
            <p:cNvPr id="414" name="Google Shape;414;p36"/>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03</a:t>
              </a:r>
              <a:endParaRPr sz="2000">
                <a:solidFill>
                  <a:srgbClr val="FFFFFF"/>
                </a:solidFill>
                <a:latin typeface="Roboto Light"/>
                <a:ea typeface="Roboto Light"/>
                <a:cs typeface="Roboto Light"/>
                <a:sym typeface="Roboto Light"/>
              </a:endParaRPr>
            </a:p>
          </p:txBody>
        </p:sp>
        <p:sp>
          <p:nvSpPr>
            <p:cNvPr id="415" name="Google Shape;415;p36"/>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 name="Google Shape;416;p36"/>
          <p:cNvSpPr txBox="1">
            <a:spLocks noGrp="1"/>
          </p:cNvSpPr>
          <p:nvPr>
            <p:ph type="subTitle" idx="7"/>
          </p:nvPr>
        </p:nvSpPr>
        <p:spPr>
          <a:xfrm>
            <a:off x="-12125" y="2135375"/>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17" name="Google Shape;417;p36"/>
          <p:cNvSpPr/>
          <p:nvPr/>
        </p:nvSpPr>
        <p:spPr>
          <a:xfrm>
            <a:off x="1178975" y="2573363"/>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 name="Google Shape;418;p36"/>
          <p:cNvGrpSpPr/>
          <p:nvPr/>
        </p:nvGrpSpPr>
        <p:grpSpPr>
          <a:xfrm>
            <a:off x="457290" y="2573392"/>
            <a:ext cx="602564" cy="377174"/>
            <a:chOff x="457200" y="1466425"/>
            <a:chExt cx="776900" cy="486300"/>
          </a:xfrm>
        </p:grpSpPr>
        <p:sp>
          <p:nvSpPr>
            <p:cNvPr id="419" name="Google Shape;419;p36"/>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04</a:t>
              </a:r>
              <a:endParaRPr sz="2000">
                <a:solidFill>
                  <a:srgbClr val="FFFFFF"/>
                </a:solidFill>
                <a:latin typeface="Roboto Light"/>
                <a:ea typeface="Roboto Light"/>
                <a:cs typeface="Roboto Light"/>
                <a:sym typeface="Roboto Light"/>
              </a:endParaRPr>
            </a:p>
          </p:txBody>
        </p:sp>
        <p:sp>
          <p:nvSpPr>
            <p:cNvPr id="420" name="Google Shape;420;p36"/>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 name="Google Shape;421;p36"/>
          <p:cNvSpPr txBox="1">
            <a:spLocks noGrp="1"/>
          </p:cNvSpPr>
          <p:nvPr>
            <p:ph type="subTitle" idx="8"/>
          </p:nvPr>
        </p:nvSpPr>
        <p:spPr>
          <a:xfrm>
            <a:off x="-12250" y="2573500"/>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22" name="Google Shape;422;p36"/>
          <p:cNvSpPr/>
          <p:nvPr/>
        </p:nvSpPr>
        <p:spPr>
          <a:xfrm>
            <a:off x="1179038" y="1258884"/>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 name="Google Shape;423;p36"/>
          <p:cNvGrpSpPr/>
          <p:nvPr/>
        </p:nvGrpSpPr>
        <p:grpSpPr>
          <a:xfrm>
            <a:off x="457352" y="1258913"/>
            <a:ext cx="602564" cy="377174"/>
            <a:chOff x="457200" y="1466425"/>
            <a:chExt cx="776900" cy="486300"/>
          </a:xfrm>
        </p:grpSpPr>
        <p:sp>
          <p:nvSpPr>
            <p:cNvPr id="424" name="Google Shape;424;p36"/>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01</a:t>
              </a:r>
              <a:endParaRPr sz="2000">
                <a:solidFill>
                  <a:srgbClr val="FFFFFF"/>
                </a:solidFill>
                <a:latin typeface="Roboto Light"/>
                <a:ea typeface="Roboto Light"/>
                <a:cs typeface="Roboto Light"/>
                <a:sym typeface="Roboto Light"/>
              </a:endParaRPr>
            </a:p>
          </p:txBody>
        </p:sp>
        <p:sp>
          <p:nvSpPr>
            <p:cNvPr id="425" name="Google Shape;425;p36"/>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6" name="Google Shape;426;p36"/>
          <p:cNvSpPr txBox="1">
            <a:spLocks noGrp="1"/>
          </p:cNvSpPr>
          <p:nvPr>
            <p:ph type="subTitle" idx="9"/>
          </p:nvPr>
        </p:nvSpPr>
        <p:spPr>
          <a:xfrm>
            <a:off x="-12300" y="1259000"/>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27" name="Google Shape;427;p36"/>
          <p:cNvSpPr/>
          <p:nvPr/>
        </p:nvSpPr>
        <p:spPr>
          <a:xfrm>
            <a:off x="1178925" y="1696988"/>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 name="Google Shape;428;p36"/>
          <p:cNvGrpSpPr/>
          <p:nvPr/>
        </p:nvGrpSpPr>
        <p:grpSpPr>
          <a:xfrm>
            <a:off x="457240" y="1697017"/>
            <a:ext cx="602564" cy="377174"/>
            <a:chOff x="457200" y="1466425"/>
            <a:chExt cx="776900" cy="486300"/>
          </a:xfrm>
        </p:grpSpPr>
        <p:sp>
          <p:nvSpPr>
            <p:cNvPr id="429" name="Google Shape;429;p36"/>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02</a:t>
              </a:r>
              <a:endParaRPr sz="2000">
                <a:solidFill>
                  <a:srgbClr val="FFFFFF"/>
                </a:solidFill>
                <a:latin typeface="Roboto Light"/>
                <a:ea typeface="Roboto Light"/>
                <a:cs typeface="Roboto Light"/>
                <a:sym typeface="Roboto Light"/>
              </a:endParaRPr>
            </a:p>
          </p:txBody>
        </p:sp>
        <p:sp>
          <p:nvSpPr>
            <p:cNvPr id="430" name="Google Shape;430;p36"/>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1" name="Google Shape;431;p36"/>
          <p:cNvSpPr txBox="1">
            <a:spLocks noGrp="1"/>
          </p:cNvSpPr>
          <p:nvPr>
            <p:ph type="subTitle" idx="13"/>
          </p:nvPr>
        </p:nvSpPr>
        <p:spPr>
          <a:xfrm>
            <a:off x="-12300" y="1697125"/>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23. Numbered 1–8 (Green)">
  <p:cSld name="CUSTOM_2_7_1_3_1_1_1_1_1">
    <p:spTree>
      <p:nvGrpSpPr>
        <p:cNvPr id="1" name="Shape 432"/>
        <p:cNvGrpSpPr/>
        <p:nvPr/>
      </p:nvGrpSpPr>
      <p:grpSpPr>
        <a:xfrm>
          <a:off x="0" y="0"/>
          <a:ext cx="0" cy="0"/>
          <a:chOff x="0" y="0"/>
          <a:chExt cx="0" cy="0"/>
        </a:xfrm>
      </p:grpSpPr>
      <p:sp>
        <p:nvSpPr>
          <p:cNvPr id="433" name="Google Shape;433;p37"/>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34" name="Google Shape;434;p37"/>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435" name="Google Shape;435;p37"/>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436" name="Google Shape;436;p37"/>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437" name="Google Shape;437;p37"/>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438" name="Google Shape;438;p37"/>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39" name="Google Shape;439;p37"/>
          <p:cNvSpPr/>
          <p:nvPr/>
        </p:nvSpPr>
        <p:spPr>
          <a:xfrm>
            <a:off x="1179113" y="3873009"/>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 name="Google Shape;440;p37"/>
          <p:cNvGrpSpPr/>
          <p:nvPr/>
        </p:nvGrpSpPr>
        <p:grpSpPr>
          <a:xfrm>
            <a:off x="457427" y="3873038"/>
            <a:ext cx="602564" cy="377174"/>
            <a:chOff x="457200" y="1466425"/>
            <a:chExt cx="776900" cy="486300"/>
          </a:xfrm>
        </p:grpSpPr>
        <p:sp>
          <p:nvSpPr>
            <p:cNvPr id="441" name="Google Shape;441;p37"/>
            <p:cNvSpPr/>
            <p:nvPr/>
          </p:nvSpPr>
          <p:spPr>
            <a:xfrm>
              <a:off x="457200" y="1466425"/>
              <a:ext cx="695400" cy="486300"/>
            </a:xfrm>
            <a:prstGeom prst="roundRect">
              <a:avLst>
                <a:gd name="adj" fmla="val 16667"/>
              </a:avLst>
            </a:prstGeom>
            <a:solidFill>
              <a:srgbClr val="1D7E7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07</a:t>
              </a:r>
              <a:endParaRPr sz="2000">
                <a:solidFill>
                  <a:srgbClr val="FFFFFF"/>
                </a:solidFill>
                <a:latin typeface="Roboto Light"/>
                <a:ea typeface="Roboto Light"/>
                <a:cs typeface="Roboto Light"/>
                <a:sym typeface="Roboto Light"/>
              </a:endParaRPr>
            </a:p>
          </p:txBody>
        </p:sp>
        <p:sp>
          <p:nvSpPr>
            <p:cNvPr id="442" name="Google Shape;442;p37"/>
            <p:cNvSpPr/>
            <p:nvPr/>
          </p:nvSpPr>
          <p:spPr>
            <a:xfrm rot="5400000">
              <a:off x="973100" y="1624950"/>
              <a:ext cx="333375" cy="188625"/>
            </a:xfrm>
            <a:prstGeom prst="flowChartExtract">
              <a:avLst/>
            </a:prstGeom>
            <a:solidFill>
              <a:srgbClr val="1D7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 name="Google Shape;443;p37"/>
          <p:cNvSpPr txBox="1">
            <a:spLocks noGrp="1"/>
          </p:cNvSpPr>
          <p:nvPr>
            <p:ph type="subTitle" idx="3"/>
          </p:nvPr>
        </p:nvSpPr>
        <p:spPr>
          <a:xfrm>
            <a:off x="-12100" y="3873125"/>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44" name="Google Shape;444;p37"/>
          <p:cNvSpPr/>
          <p:nvPr/>
        </p:nvSpPr>
        <p:spPr>
          <a:xfrm>
            <a:off x="1179000" y="4311113"/>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 name="Google Shape;445;p37"/>
          <p:cNvGrpSpPr/>
          <p:nvPr/>
        </p:nvGrpSpPr>
        <p:grpSpPr>
          <a:xfrm>
            <a:off x="457315" y="4311142"/>
            <a:ext cx="602564" cy="377174"/>
            <a:chOff x="457200" y="1466425"/>
            <a:chExt cx="776900" cy="486300"/>
          </a:xfrm>
        </p:grpSpPr>
        <p:sp>
          <p:nvSpPr>
            <p:cNvPr id="446" name="Google Shape;446;p37"/>
            <p:cNvSpPr/>
            <p:nvPr/>
          </p:nvSpPr>
          <p:spPr>
            <a:xfrm>
              <a:off x="457200" y="1466425"/>
              <a:ext cx="695400" cy="486300"/>
            </a:xfrm>
            <a:prstGeom prst="roundRect">
              <a:avLst>
                <a:gd name="adj" fmla="val 16667"/>
              </a:avLst>
            </a:prstGeom>
            <a:solidFill>
              <a:srgbClr val="21294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08</a:t>
              </a:r>
              <a:endParaRPr sz="2000">
                <a:solidFill>
                  <a:srgbClr val="FFFFFF"/>
                </a:solidFill>
                <a:latin typeface="Roboto Light"/>
                <a:ea typeface="Roboto Light"/>
                <a:cs typeface="Roboto Light"/>
                <a:sym typeface="Roboto Light"/>
              </a:endParaRPr>
            </a:p>
          </p:txBody>
        </p:sp>
        <p:sp>
          <p:nvSpPr>
            <p:cNvPr id="447" name="Google Shape;447;p37"/>
            <p:cNvSpPr/>
            <p:nvPr/>
          </p:nvSpPr>
          <p:spPr>
            <a:xfrm rot="5400000">
              <a:off x="973100" y="1624950"/>
              <a:ext cx="333375" cy="188625"/>
            </a:xfrm>
            <a:prstGeom prst="flowChartExtract">
              <a:avLst/>
            </a:prstGeom>
            <a:solidFill>
              <a:srgbClr val="2129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 name="Google Shape;448;p37"/>
          <p:cNvSpPr txBox="1">
            <a:spLocks noGrp="1"/>
          </p:cNvSpPr>
          <p:nvPr>
            <p:ph type="subTitle" idx="4"/>
          </p:nvPr>
        </p:nvSpPr>
        <p:spPr>
          <a:xfrm>
            <a:off x="-12075" y="4311250"/>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49" name="Google Shape;449;p37"/>
          <p:cNvSpPr/>
          <p:nvPr/>
        </p:nvSpPr>
        <p:spPr>
          <a:xfrm>
            <a:off x="1179063" y="2996634"/>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 name="Google Shape;450;p37"/>
          <p:cNvGrpSpPr/>
          <p:nvPr/>
        </p:nvGrpSpPr>
        <p:grpSpPr>
          <a:xfrm>
            <a:off x="457377" y="2996663"/>
            <a:ext cx="602564" cy="377174"/>
            <a:chOff x="457200" y="1466425"/>
            <a:chExt cx="776900" cy="486300"/>
          </a:xfrm>
        </p:grpSpPr>
        <p:sp>
          <p:nvSpPr>
            <p:cNvPr id="451" name="Google Shape;451;p37"/>
            <p:cNvSpPr/>
            <p:nvPr/>
          </p:nvSpPr>
          <p:spPr>
            <a:xfrm>
              <a:off x="457200" y="1466425"/>
              <a:ext cx="695400" cy="486300"/>
            </a:xfrm>
            <a:prstGeom prst="roundRect">
              <a:avLst>
                <a:gd name="adj" fmla="val 16667"/>
              </a:avLst>
            </a:prstGeom>
            <a:solidFill>
              <a:srgbClr val="AFCA5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05</a:t>
              </a:r>
              <a:endParaRPr sz="2000">
                <a:solidFill>
                  <a:srgbClr val="FFFFFF"/>
                </a:solidFill>
                <a:latin typeface="Roboto Light"/>
                <a:ea typeface="Roboto Light"/>
                <a:cs typeface="Roboto Light"/>
                <a:sym typeface="Roboto Light"/>
              </a:endParaRPr>
            </a:p>
          </p:txBody>
        </p:sp>
        <p:sp>
          <p:nvSpPr>
            <p:cNvPr id="452" name="Google Shape;452;p37"/>
            <p:cNvSpPr/>
            <p:nvPr/>
          </p:nvSpPr>
          <p:spPr>
            <a:xfrm rot="5400000">
              <a:off x="973100" y="1624950"/>
              <a:ext cx="333375" cy="188625"/>
            </a:xfrm>
            <a:prstGeom prst="flowChartExtract">
              <a:avLst/>
            </a:prstGeom>
            <a:solidFill>
              <a:srgbClr val="AFC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37"/>
          <p:cNvSpPr txBox="1">
            <a:spLocks noGrp="1"/>
          </p:cNvSpPr>
          <p:nvPr>
            <p:ph type="subTitle" idx="5"/>
          </p:nvPr>
        </p:nvSpPr>
        <p:spPr>
          <a:xfrm>
            <a:off x="-12150" y="2996750"/>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54" name="Google Shape;454;p37"/>
          <p:cNvSpPr/>
          <p:nvPr/>
        </p:nvSpPr>
        <p:spPr>
          <a:xfrm>
            <a:off x="1178950" y="3434738"/>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 name="Google Shape;455;p37"/>
          <p:cNvGrpSpPr/>
          <p:nvPr/>
        </p:nvGrpSpPr>
        <p:grpSpPr>
          <a:xfrm>
            <a:off x="457265" y="3434767"/>
            <a:ext cx="602564" cy="377174"/>
            <a:chOff x="457200" y="1466425"/>
            <a:chExt cx="776900" cy="486300"/>
          </a:xfrm>
        </p:grpSpPr>
        <p:sp>
          <p:nvSpPr>
            <p:cNvPr id="456" name="Google Shape;456;p37"/>
            <p:cNvSpPr/>
            <p:nvPr/>
          </p:nvSpPr>
          <p:spPr>
            <a:xfrm>
              <a:off x="457200" y="1466425"/>
              <a:ext cx="695400" cy="486300"/>
            </a:xfrm>
            <a:prstGeom prst="roundRect">
              <a:avLst>
                <a:gd name="adj" fmla="val 16667"/>
              </a:avLst>
            </a:prstGeom>
            <a:solidFill>
              <a:srgbClr val="4FA7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06</a:t>
              </a:r>
              <a:endParaRPr sz="2000">
                <a:solidFill>
                  <a:srgbClr val="FFFFFF"/>
                </a:solidFill>
                <a:latin typeface="Roboto Light"/>
                <a:ea typeface="Roboto Light"/>
                <a:cs typeface="Roboto Light"/>
                <a:sym typeface="Roboto Light"/>
              </a:endParaRPr>
            </a:p>
          </p:txBody>
        </p:sp>
        <p:sp>
          <p:nvSpPr>
            <p:cNvPr id="457" name="Google Shape;457;p37"/>
            <p:cNvSpPr/>
            <p:nvPr/>
          </p:nvSpPr>
          <p:spPr>
            <a:xfrm rot="5400000">
              <a:off x="973100" y="1624950"/>
              <a:ext cx="333375" cy="188625"/>
            </a:xfrm>
            <a:prstGeom prst="flowChartExtract">
              <a:avLst/>
            </a:prstGeom>
            <a:solidFill>
              <a:srgbClr val="4FA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 name="Google Shape;458;p37"/>
          <p:cNvSpPr txBox="1">
            <a:spLocks noGrp="1"/>
          </p:cNvSpPr>
          <p:nvPr>
            <p:ph type="subTitle" idx="6"/>
          </p:nvPr>
        </p:nvSpPr>
        <p:spPr>
          <a:xfrm>
            <a:off x="-12150" y="3434875"/>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59" name="Google Shape;459;p37"/>
          <p:cNvSpPr/>
          <p:nvPr/>
        </p:nvSpPr>
        <p:spPr>
          <a:xfrm>
            <a:off x="1179088" y="2135259"/>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 name="Google Shape;460;p37"/>
          <p:cNvGrpSpPr/>
          <p:nvPr/>
        </p:nvGrpSpPr>
        <p:grpSpPr>
          <a:xfrm>
            <a:off x="457402" y="2135288"/>
            <a:ext cx="602564" cy="377174"/>
            <a:chOff x="457200" y="1466425"/>
            <a:chExt cx="776900" cy="486300"/>
          </a:xfrm>
        </p:grpSpPr>
        <p:sp>
          <p:nvSpPr>
            <p:cNvPr id="461" name="Google Shape;461;p37"/>
            <p:cNvSpPr/>
            <p:nvPr/>
          </p:nvSpPr>
          <p:spPr>
            <a:xfrm>
              <a:off x="457200" y="1466425"/>
              <a:ext cx="695400" cy="486300"/>
            </a:xfrm>
            <a:prstGeom prst="roundRect">
              <a:avLst>
                <a:gd name="adj" fmla="val 16667"/>
              </a:avLst>
            </a:prstGeom>
            <a:solidFill>
              <a:srgbClr val="1D7E7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03</a:t>
              </a:r>
              <a:endParaRPr sz="2000">
                <a:solidFill>
                  <a:srgbClr val="FFFFFF"/>
                </a:solidFill>
                <a:latin typeface="Roboto Light"/>
                <a:ea typeface="Roboto Light"/>
                <a:cs typeface="Roboto Light"/>
                <a:sym typeface="Roboto Light"/>
              </a:endParaRPr>
            </a:p>
          </p:txBody>
        </p:sp>
        <p:sp>
          <p:nvSpPr>
            <p:cNvPr id="462" name="Google Shape;462;p37"/>
            <p:cNvSpPr/>
            <p:nvPr/>
          </p:nvSpPr>
          <p:spPr>
            <a:xfrm rot="5400000">
              <a:off x="973100" y="1624950"/>
              <a:ext cx="333375" cy="188625"/>
            </a:xfrm>
            <a:prstGeom prst="flowChartExtract">
              <a:avLst/>
            </a:prstGeom>
            <a:solidFill>
              <a:srgbClr val="1D7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3" name="Google Shape;463;p37"/>
          <p:cNvSpPr txBox="1">
            <a:spLocks noGrp="1"/>
          </p:cNvSpPr>
          <p:nvPr>
            <p:ph type="subTitle" idx="7"/>
          </p:nvPr>
        </p:nvSpPr>
        <p:spPr>
          <a:xfrm>
            <a:off x="175" y="2135375"/>
            <a:ext cx="88698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64" name="Google Shape;464;p37"/>
          <p:cNvSpPr/>
          <p:nvPr/>
        </p:nvSpPr>
        <p:spPr>
          <a:xfrm>
            <a:off x="1178975" y="2573363"/>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5" name="Google Shape;465;p37"/>
          <p:cNvGrpSpPr/>
          <p:nvPr/>
        </p:nvGrpSpPr>
        <p:grpSpPr>
          <a:xfrm>
            <a:off x="457290" y="2573392"/>
            <a:ext cx="602564" cy="377174"/>
            <a:chOff x="457200" y="1466425"/>
            <a:chExt cx="776900" cy="486300"/>
          </a:xfrm>
        </p:grpSpPr>
        <p:sp>
          <p:nvSpPr>
            <p:cNvPr id="466" name="Google Shape;466;p37"/>
            <p:cNvSpPr/>
            <p:nvPr/>
          </p:nvSpPr>
          <p:spPr>
            <a:xfrm>
              <a:off x="457200" y="1466425"/>
              <a:ext cx="695400" cy="486300"/>
            </a:xfrm>
            <a:prstGeom prst="roundRect">
              <a:avLst>
                <a:gd name="adj" fmla="val 16667"/>
              </a:avLst>
            </a:prstGeom>
            <a:solidFill>
              <a:srgbClr val="21294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04</a:t>
              </a:r>
              <a:endParaRPr sz="2000">
                <a:solidFill>
                  <a:srgbClr val="FFFFFF"/>
                </a:solidFill>
                <a:latin typeface="Roboto Light"/>
                <a:ea typeface="Roboto Light"/>
                <a:cs typeface="Roboto Light"/>
                <a:sym typeface="Roboto Light"/>
              </a:endParaRPr>
            </a:p>
          </p:txBody>
        </p:sp>
        <p:sp>
          <p:nvSpPr>
            <p:cNvPr id="467" name="Google Shape;467;p37"/>
            <p:cNvSpPr/>
            <p:nvPr/>
          </p:nvSpPr>
          <p:spPr>
            <a:xfrm rot="5400000">
              <a:off x="973100" y="1624950"/>
              <a:ext cx="333375" cy="188625"/>
            </a:xfrm>
            <a:prstGeom prst="flowChartExtract">
              <a:avLst/>
            </a:prstGeom>
            <a:solidFill>
              <a:srgbClr val="2129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8" name="Google Shape;468;p37"/>
          <p:cNvSpPr txBox="1">
            <a:spLocks noGrp="1"/>
          </p:cNvSpPr>
          <p:nvPr>
            <p:ph type="subTitle" idx="8"/>
          </p:nvPr>
        </p:nvSpPr>
        <p:spPr>
          <a:xfrm>
            <a:off x="-12300" y="2573500"/>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69" name="Google Shape;469;p37"/>
          <p:cNvSpPr/>
          <p:nvPr/>
        </p:nvSpPr>
        <p:spPr>
          <a:xfrm>
            <a:off x="1179038" y="1258884"/>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 name="Google Shape;470;p37"/>
          <p:cNvGrpSpPr/>
          <p:nvPr/>
        </p:nvGrpSpPr>
        <p:grpSpPr>
          <a:xfrm>
            <a:off x="457352" y="1258913"/>
            <a:ext cx="602564" cy="377174"/>
            <a:chOff x="457200" y="1466425"/>
            <a:chExt cx="776900" cy="486300"/>
          </a:xfrm>
        </p:grpSpPr>
        <p:sp>
          <p:nvSpPr>
            <p:cNvPr id="471" name="Google Shape;471;p37"/>
            <p:cNvSpPr/>
            <p:nvPr/>
          </p:nvSpPr>
          <p:spPr>
            <a:xfrm>
              <a:off x="457200" y="1466425"/>
              <a:ext cx="695400" cy="486300"/>
            </a:xfrm>
            <a:prstGeom prst="roundRect">
              <a:avLst>
                <a:gd name="adj" fmla="val 16667"/>
              </a:avLst>
            </a:prstGeom>
            <a:solidFill>
              <a:srgbClr val="AFCA5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01</a:t>
              </a:r>
              <a:endParaRPr sz="2000">
                <a:solidFill>
                  <a:srgbClr val="FFFFFF"/>
                </a:solidFill>
                <a:latin typeface="Roboto Light"/>
                <a:ea typeface="Roboto Light"/>
                <a:cs typeface="Roboto Light"/>
                <a:sym typeface="Roboto Light"/>
              </a:endParaRPr>
            </a:p>
          </p:txBody>
        </p:sp>
        <p:sp>
          <p:nvSpPr>
            <p:cNvPr id="472" name="Google Shape;472;p37"/>
            <p:cNvSpPr/>
            <p:nvPr/>
          </p:nvSpPr>
          <p:spPr>
            <a:xfrm rot="5400000">
              <a:off x="973100" y="1624950"/>
              <a:ext cx="333375" cy="188625"/>
            </a:xfrm>
            <a:prstGeom prst="flowChartExtract">
              <a:avLst/>
            </a:prstGeom>
            <a:solidFill>
              <a:srgbClr val="AFC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3" name="Google Shape;473;p37"/>
          <p:cNvSpPr txBox="1">
            <a:spLocks noGrp="1"/>
          </p:cNvSpPr>
          <p:nvPr>
            <p:ph type="subTitle" idx="9"/>
          </p:nvPr>
        </p:nvSpPr>
        <p:spPr>
          <a:xfrm>
            <a:off x="0" y="1259000"/>
            <a:ext cx="88698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74" name="Google Shape;474;p37"/>
          <p:cNvSpPr/>
          <p:nvPr/>
        </p:nvSpPr>
        <p:spPr>
          <a:xfrm>
            <a:off x="1178925" y="1696988"/>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 name="Google Shape;475;p37"/>
          <p:cNvGrpSpPr/>
          <p:nvPr/>
        </p:nvGrpSpPr>
        <p:grpSpPr>
          <a:xfrm>
            <a:off x="457240" y="1697017"/>
            <a:ext cx="602564" cy="377174"/>
            <a:chOff x="457200" y="1466425"/>
            <a:chExt cx="776900" cy="486300"/>
          </a:xfrm>
        </p:grpSpPr>
        <p:sp>
          <p:nvSpPr>
            <p:cNvPr id="476" name="Google Shape;476;p37"/>
            <p:cNvSpPr/>
            <p:nvPr/>
          </p:nvSpPr>
          <p:spPr>
            <a:xfrm>
              <a:off x="457200" y="1466425"/>
              <a:ext cx="695400" cy="486300"/>
            </a:xfrm>
            <a:prstGeom prst="roundRect">
              <a:avLst>
                <a:gd name="adj" fmla="val 16667"/>
              </a:avLst>
            </a:prstGeom>
            <a:solidFill>
              <a:srgbClr val="4FA7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02</a:t>
              </a:r>
              <a:endParaRPr sz="2000">
                <a:solidFill>
                  <a:srgbClr val="FFFFFF"/>
                </a:solidFill>
                <a:latin typeface="Roboto Light"/>
                <a:ea typeface="Roboto Light"/>
                <a:cs typeface="Roboto Light"/>
                <a:sym typeface="Roboto Light"/>
              </a:endParaRPr>
            </a:p>
          </p:txBody>
        </p:sp>
        <p:sp>
          <p:nvSpPr>
            <p:cNvPr id="477" name="Google Shape;477;p37"/>
            <p:cNvSpPr/>
            <p:nvPr/>
          </p:nvSpPr>
          <p:spPr>
            <a:xfrm rot="5400000">
              <a:off x="973100" y="1624950"/>
              <a:ext cx="333375" cy="188625"/>
            </a:xfrm>
            <a:prstGeom prst="flowChartExtract">
              <a:avLst/>
            </a:prstGeom>
            <a:solidFill>
              <a:srgbClr val="4FA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 name="Google Shape;478;p37"/>
          <p:cNvSpPr txBox="1">
            <a:spLocks noGrp="1"/>
          </p:cNvSpPr>
          <p:nvPr>
            <p:ph type="subTitle" idx="13"/>
          </p:nvPr>
        </p:nvSpPr>
        <p:spPr>
          <a:xfrm>
            <a:off x="0" y="1697125"/>
            <a:ext cx="88698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4. Numbered 1–3 (Green)">
  <p:cSld name="CUSTOM_2_7_1_5">
    <p:spTree>
      <p:nvGrpSpPr>
        <p:cNvPr id="1" name="Shape 479"/>
        <p:cNvGrpSpPr/>
        <p:nvPr/>
      </p:nvGrpSpPr>
      <p:grpSpPr>
        <a:xfrm>
          <a:off x="0" y="0"/>
          <a:ext cx="0" cy="0"/>
          <a:chOff x="0" y="0"/>
          <a:chExt cx="0" cy="0"/>
        </a:xfrm>
      </p:grpSpPr>
      <p:sp>
        <p:nvSpPr>
          <p:cNvPr id="480" name="Google Shape;480;p38"/>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81" name="Google Shape;481;p38"/>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482" name="Google Shape;482;p38"/>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483" name="Google Shape;483;p38"/>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484" name="Google Shape;484;p38"/>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485" name="Google Shape;485;p38"/>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486" name="Google Shape;486;p38"/>
          <p:cNvGrpSpPr/>
          <p:nvPr/>
        </p:nvGrpSpPr>
        <p:grpSpPr>
          <a:xfrm>
            <a:off x="457181" y="1345103"/>
            <a:ext cx="533372" cy="533480"/>
            <a:chOff x="457200" y="1378813"/>
            <a:chExt cx="695400" cy="695450"/>
          </a:xfrm>
        </p:grpSpPr>
        <p:sp>
          <p:nvSpPr>
            <p:cNvPr id="487" name="Google Shape;487;p38"/>
            <p:cNvSpPr/>
            <p:nvPr/>
          </p:nvSpPr>
          <p:spPr>
            <a:xfrm>
              <a:off x="457200" y="1378813"/>
              <a:ext cx="695400" cy="621300"/>
            </a:xfrm>
            <a:prstGeom prst="roundRect">
              <a:avLst>
                <a:gd name="adj" fmla="val 16667"/>
              </a:avLst>
            </a:prstGeom>
            <a:solidFill>
              <a:srgbClr val="F7EF6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latin typeface="Roboto Light"/>
                  <a:ea typeface="Roboto Light"/>
                  <a:cs typeface="Roboto Light"/>
                  <a:sym typeface="Roboto Light"/>
                </a:rPr>
                <a:t>01</a:t>
              </a:r>
              <a:endParaRPr sz="2100">
                <a:latin typeface="Roboto Light"/>
                <a:ea typeface="Roboto Light"/>
                <a:cs typeface="Roboto Light"/>
                <a:sym typeface="Roboto Light"/>
              </a:endParaRPr>
            </a:p>
          </p:txBody>
        </p:sp>
        <p:sp>
          <p:nvSpPr>
            <p:cNvPr id="488" name="Google Shape;488;p38"/>
            <p:cNvSpPr/>
            <p:nvPr/>
          </p:nvSpPr>
          <p:spPr>
            <a:xfrm rot="10800000">
              <a:off x="634726" y="1885638"/>
              <a:ext cx="340325" cy="188625"/>
            </a:xfrm>
            <a:prstGeom prst="flowChartExtract">
              <a:avLst/>
            </a:prstGeom>
            <a:solidFill>
              <a:srgbClr val="F7EF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 name="Google Shape;489;p38"/>
          <p:cNvSpPr/>
          <p:nvPr/>
        </p:nvSpPr>
        <p:spPr>
          <a:xfrm flipH="1">
            <a:off x="724275" y="1937775"/>
            <a:ext cx="2428500" cy="2662800"/>
          </a:xfrm>
          <a:prstGeom prst="round2DiagRect">
            <a:avLst>
              <a:gd name="adj1" fmla="val 16667"/>
              <a:gd name="adj2" fmla="val 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8"/>
          <p:cNvSpPr txBox="1">
            <a:spLocks noGrp="1"/>
          </p:cNvSpPr>
          <p:nvPr>
            <p:ph type="subTitle" idx="3"/>
          </p:nvPr>
        </p:nvSpPr>
        <p:spPr>
          <a:xfrm>
            <a:off x="724275" y="1937837"/>
            <a:ext cx="2371500" cy="2662800"/>
          </a:xfrm>
          <a:prstGeom prst="rect">
            <a:avLst/>
          </a:prstGeom>
          <a:noFill/>
          <a:ln>
            <a:noFill/>
          </a:ln>
        </p:spPr>
        <p:txBody>
          <a:bodyPr spcFirstLastPara="1" wrap="square" lIns="182875" tIns="182875" rIns="182875" bIns="182875" anchor="t"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491" name="Google Shape;491;p38"/>
          <p:cNvGrpSpPr/>
          <p:nvPr/>
        </p:nvGrpSpPr>
        <p:grpSpPr>
          <a:xfrm>
            <a:off x="3228956" y="1345103"/>
            <a:ext cx="533372" cy="533480"/>
            <a:chOff x="457200" y="1378813"/>
            <a:chExt cx="695400" cy="695450"/>
          </a:xfrm>
        </p:grpSpPr>
        <p:sp>
          <p:nvSpPr>
            <p:cNvPr id="492" name="Google Shape;492;p38"/>
            <p:cNvSpPr/>
            <p:nvPr/>
          </p:nvSpPr>
          <p:spPr>
            <a:xfrm>
              <a:off x="457200" y="1378813"/>
              <a:ext cx="695400" cy="621300"/>
            </a:xfrm>
            <a:prstGeom prst="roundRect">
              <a:avLst>
                <a:gd name="adj" fmla="val 16667"/>
              </a:avLst>
            </a:prstGeom>
            <a:solidFill>
              <a:srgbClr val="AFCA5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latin typeface="Roboto Light"/>
                  <a:ea typeface="Roboto Light"/>
                  <a:cs typeface="Roboto Light"/>
                  <a:sym typeface="Roboto Light"/>
                </a:rPr>
                <a:t>02</a:t>
              </a:r>
              <a:endParaRPr sz="2100">
                <a:latin typeface="Roboto Light"/>
                <a:ea typeface="Roboto Light"/>
                <a:cs typeface="Roboto Light"/>
                <a:sym typeface="Roboto Light"/>
              </a:endParaRPr>
            </a:p>
          </p:txBody>
        </p:sp>
        <p:sp>
          <p:nvSpPr>
            <p:cNvPr id="493" name="Google Shape;493;p38"/>
            <p:cNvSpPr/>
            <p:nvPr/>
          </p:nvSpPr>
          <p:spPr>
            <a:xfrm rot="10800000">
              <a:off x="634726" y="1885638"/>
              <a:ext cx="340325" cy="188625"/>
            </a:xfrm>
            <a:prstGeom prst="flowChartExtract">
              <a:avLst/>
            </a:prstGeom>
            <a:solidFill>
              <a:srgbClr val="AFC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 name="Google Shape;494;p38"/>
          <p:cNvSpPr/>
          <p:nvPr/>
        </p:nvSpPr>
        <p:spPr>
          <a:xfrm flipH="1">
            <a:off x="3496050" y="1937775"/>
            <a:ext cx="2428500" cy="2662800"/>
          </a:xfrm>
          <a:prstGeom prst="round2DiagRect">
            <a:avLst>
              <a:gd name="adj1" fmla="val 16667"/>
              <a:gd name="adj2" fmla="val 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8"/>
          <p:cNvSpPr txBox="1">
            <a:spLocks noGrp="1"/>
          </p:cNvSpPr>
          <p:nvPr>
            <p:ph type="subTitle" idx="4"/>
          </p:nvPr>
        </p:nvSpPr>
        <p:spPr>
          <a:xfrm>
            <a:off x="3496050" y="1937837"/>
            <a:ext cx="2371500" cy="2662800"/>
          </a:xfrm>
          <a:prstGeom prst="rect">
            <a:avLst/>
          </a:prstGeom>
          <a:noFill/>
          <a:ln>
            <a:noFill/>
          </a:ln>
        </p:spPr>
        <p:txBody>
          <a:bodyPr spcFirstLastPara="1" wrap="square" lIns="182875" tIns="182875" rIns="182875" bIns="182875" anchor="t"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496" name="Google Shape;496;p38"/>
          <p:cNvGrpSpPr/>
          <p:nvPr/>
        </p:nvGrpSpPr>
        <p:grpSpPr>
          <a:xfrm>
            <a:off x="6134081" y="1345853"/>
            <a:ext cx="533372" cy="533480"/>
            <a:chOff x="457200" y="1378813"/>
            <a:chExt cx="695400" cy="695450"/>
          </a:xfrm>
        </p:grpSpPr>
        <p:sp>
          <p:nvSpPr>
            <p:cNvPr id="497" name="Google Shape;497;p38"/>
            <p:cNvSpPr/>
            <p:nvPr/>
          </p:nvSpPr>
          <p:spPr>
            <a:xfrm>
              <a:off x="457200" y="1378813"/>
              <a:ext cx="695400" cy="621300"/>
            </a:xfrm>
            <a:prstGeom prst="roundRect">
              <a:avLst>
                <a:gd name="adj" fmla="val 16667"/>
              </a:avLst>
            </a:prstGeom>
            <a:solidFill>
              <a:srgbClr val="4FA7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latin typeface="Roboto Light"/>
                  <a:ea typeface="Roboto Light"/>
                  <a:cs typeface="Roboto Light"/>
                  <a:sym typeface="Roboto Light"/>
                </a:rPr>
                <a:t>03</a:t>
              </a:r>
              <a:endParaRPr sz="2100">
                <a:latin typeface="Roboto Light"/>
                <a:ea typeface="Roboto Light"/>
                <a:cs typeface="Roboto Light"/>
                <a:sym typeface="Roboto Light"/>
              </a:endParaRPr>
            </a:p>
          </p:txBody>
        </p:sp>
        <p:sp>
          <p:nvSpPr>
            <p:cNvPr id="498" name="Google Shape;498;p38"/>
            <p:cNvSpPr/>
            <p:nvPr/>
          </p:nvSpPr>
          <p:spPr>
            <a:xfrm rot="10800000">
              <a:off x="634726" y="1885638"/>
              <a:ext cx="340325" cy="188625"/>
            </a:xfrm>
            <a:prstGeom prst="flowChartExtract">
              <a:avLst/>
            </a:prstGeom>
            <a:solidFill>
              <a:srgbClr val="4FA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9" name="Google Shape;499;p38"/>
          <p:cNvSpPr/>
          <p:nvPr/>
        </p:nvSpPr>
        <p:spPr>
          <a:xfrm flipH="1">
            <a:off x="6401175" y="1938525"/>
            <a:ext cx="2428500" cy="2662800"/>
          </a:xfrm>
          <a:prstGeom prst="round2DiagRect">
            <a:avLst>
              <a:gd name="adj1" fmla="val 16667"/>
              <a:gd name="adj2" fmla="val 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8"/>
          <p:cNvSpPr txBox="1">
            <a:spLocks noGrp="1"/>
          </p:cNvSpPr>
          <p:nvPr>
            <p:ph type="subTitle" idx="5"/>
          </p:nvPr>
        </p:nvSpPr>
        <p:spPr>
          <a:xfrm>
            <a:off x="6401175" y="1938587"/>
            <a:ext cx="2371500" cy="2662800"/>
          </a:xfrm>
          <a:prstGeom prst="rect">
            <a:avLst/>
          </a:prstGeom>
          <a:noFill/>
          <a:ln>
            <a:noFill/>
          </a:ln>
        </p:spPr>
        <p:txBody>
          <a:bodyPr spcFirstLastPara="1" wrap="square" lIns="182875" tIns="182875" rIns="182875" bIns="182875" anchor="t"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25. Numbered 1–2 (Blue)">
  <p:cSld name="CUSTOM_2_7_1_5_2_1">
    <p:spTree>
      <p:nvGrpSpPr>
        <p:cNvPr id="1" name="Shape 501"/>
        <p:cNvGrpSpPr/>
        <p:nvPr/>
      </p:nvGrpSpPr>
      <p:grpSpPr>
        <a:xfrm>
          <a:off x="0" y="0"/>
          <a:ext cx="0" cy="0"/>
          <a:chOff x="0" y="0"/>
          <a:chExt cx="0" cy="0"/>
        </a:xfrm>
      </p:grpSpPr>
      <p:pic>
        <p:nvPicPr>
          <p:cNvPr id="502" name="Google Shape;502;p39"/>
          <p:cNvPicPr preferRelativeResize="0"/>
          <p:nvPr/>
        </p:nvPicPr>
        <p:blipFill>
          <a:blip r:embed="rId2">
            <a:alphaModFix/>
          </a:blip>
          <a:stretch>
            <a:fillRect/>
          </a:stretch>
        </p:blipFill>
        <p:spPr>
          <a:xfrm>
            <a:off x="4286263" y="1183050"/>
            <a:ext cx="827470" cy="3662574"/>
          </a:xfrm>
          <a:prstGeom prst="rect">
            <a:avLst/>
          </a:prstGeom>
          <a:noFill/>
          <a:ln>
            <a:noFill/>
          </a:ln>
        </p:spPr>
      </p:pic>
      <p:sp>
        <p:nvSpPr>
          <p:cNvPr id="503" name="Google Shape;503;p39"/>
          <p:cNvSpPr/>
          <p:nvPr/>
        </p:nvSpPr>
        <p:spPr>
          <a:xfrm>
            <a:off x="1076325" y="1423550"/>
            <a:ext cx="3143100" cy="476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9"/>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05" name="Google Shape;505;p39"/>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506" name="Google Shape;506;p39"/>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507" name="Google Shape;507;p39"/>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508" name="Google Shape;508;p39"/>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509" name="Google Shape;509;p39"/>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510" name="Google Shape;510;p39"/>
          <p:cNvGrpSpPr/>
          <p:nvPr/>
        </p:nvGrpSpPr>
        <p:grpSpPr>
          <a:xfrm>
            <a:off x="457206" y="1421303"/>
            <a:ext cx="533372" cy="533480"/>
            <a:chOff x="457200" y="1378813"/>
            <a:chExt cx="695400" cy="695450"/>
          </a:xfrm>
        </p:grpSpPr>
        <p:sp>
          <p:nvSpPr>
            <p:cNvPr id="511" name="Google Shape;511;p39"/>
            <p:cNvSpPr/>
            <p:nvPr/>
          </p:nvSpPr>
          <p:spPr>
            <a:xfrm>
              <a:off x="457200" y="1378813"/>
              <a:ext cx="695400" cy="621300"/>
            </a:xfrm>
            <a:prstGeom prst="roundRect">
              <a:avLst>
                <a:gd name="adj" fmla="val 16667"/>
              </a:avLst>
            </a:prstGeom>
            <a:solidFill>
              <a:srgbClr val="AFC0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latin typeface="Roboto Light"/>
                  <a:ea typeface="Roboto Light"/>
                  <a:cs typeface="Roboto Light"/>
                  <a:sym typeface="Roboto Light"/>
                </a:rPr>
                <a:t>01</a:t>
              </a:r>
              <a:endParaRPr sz="2100">
                <a:latin typeface="Roboto Light"/>
                <a:ea typeface="Roboto Light"/>
                <a:cs typeface="Roboto Light"/>
                <a:sym typeface="Roboto Light"/>
              </a:endParaRPr>
            </a:p>
          </p:txBody>
        </p:sp>
        <p:sp>
          <p:nvSpPr>
            <p:cNvPr id="512" name="Google Shape;512;p39"/>
            <p:cNvSpPr/>
            <p:nvPr/>
          </p:nvSpPr>
          <p:spPr>
            <a:xfrm rot="10800000">
              <a:off x="634726" y="1885638"/>
              <a:ext cx="340325" cy="188625"/>
            </a:xfrm>
            <a:prstGeom prst="flowChartExtract">
              <a:avLst/>
            </a:prstGeom>
            <a:solidFill>
              <a:srgbClr val="AFC0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 name="Google Shape;513;p39"/>
          <p:cNvSpPr txBox="1">
            <a:spLocks noGrp="1"/>
          </p:cNvSpPr>
          <p:nvPr>
            <p:ph type="subTitle" idx="3"/>
          </p:nvPr>
        </p:nvSpPr>
        <p:spPr>
          <a:xfrm>
            <a:off x="-12300" y="2135850"/>
            <a:ext cx="4298400" cy="2544600"/>
          </a:xfrm>
          <a:prstGeom prst="rect">
            <a:avLst/>
          </a:prstGeom>
          <a:noFill/>
          <a:ln>
            <a:noFill/>
          </a:ln>
        </p:spPr>
        <p:txBody>
          <a:bodyPr spcFirstLastPara="1" wrap="square" lIns="457200" tIns="0" rIns="457200" bIns="0" anchor="t" anchorCtr="0">
            <a:noAutofit/>
          </a:bodyPr>
          <a:lstStyle>
            <a:lvl1pPr lvl="0" rtl="0">
              <a:lnSpc>
                <a:spcPct val="115000"/>
              </a:lnSpc>
              <a:spcBef>
                <a:spcPts val="0"/>
              </a:spcBef>
              <a:spcAft>
                <a:spcPts val="0"/>
              </a:spcAft>
              <a:buNone/>
              <a:defRPr sz="12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14" name="Google Shape;514;p39"/>
          <p:cNvSpPr txBox="1">
            <a:spLocks noGrp="1"/>
          </p:cNvSpPr>
          <p:nvPr>
            <p:ph type="subTitle" idx="4"/>
          </p:nvPr>
        </p:nvSpPr>
        <p:spPr>
          <a:xfrm>
            <a:off x="1076325" y="1423475"/>
            <a:ext cx="3057600" cy="476100"/>
          </a:xfrm>
          <a:prstGeom prst="rect">
            <a:avLst/>
          </a:prstGeom>
          <a:noFill/>
          <a:ln>
            <a:noFill/>
          </a:ln>
        </p:spPr>
        <p:txBody>
          <a:bodyPr spcFirstLastPara="1" wrap="square" lIns="182875" tIns="0" rIns="457200" bIns="0" anchor="ctr" anchorCtr="0">
            <a:noAutofit/>
          </a:bodyPr>
          <a:lstStyle>
            <a:lvl1pPr lvl="0" rtl="0">
              <a:lnSpc>
                <a:spcPct val="115000"/>
              </a:lnSpc>
              <a:spcBef>
                <a:spcPts val="0"/>
              </a:spcBef>
              <a:spcAft>
                <a:spcPts val="0"/>
              </a:spcAft>
              <a:buNone/>
              <a:defRPr sz="12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15" name="Google Shape;515;p39"/>
          <p:cNvSpPr/>
          <p:nvPr/>
        </p:nvSpPr>
        <p:spPr>
          <a:xfrm>
            <a:off x="5555425" y="1425800"/>
            <a:ext cx="3143100" cy="476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 name="Google Shape;516;p39"/>
          <p:cNvGrpSpPr/>
          <p:nvPr/>
        </p:nvGrpSpPr>
        <p:grpSpPr>
          <a:xfrm>
            <a:off x="4936306" y="1423553"/>
            <a:ext cx="533372" cy="533480"/>
            <a:chOff x="457200" y="1378813"/>
            <a:chExt cx="695400" cy="695450"/>
          </a:xfrm>
        </p:grpSpPr>
        <p:sp>
          <p:nvSpPr>
            <p:cNvPr id="517" name="Google Shape;517;p39"/>
            <p:cNvSpPr/>
            <p:nvPr/>
          </p:nvSpPr>
          <p:spPr>
            <a:xfrm>
              <a:off x="457200" y="1378813"/>
              <a:ext cx="695400" cy="621300"/>
            </a:xfrm>
            <a:prstGeom prst="roundRect">
              <a:avLst>
                <a:gd name="adj" fmla="val 16667"/>
              </a:avLst>
            </a:prstGeom>
            <a:solidFill>
              <a:srgbClr val="365C8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rgbClr val="FFFFFF"/>
                  </a:solidFill>
                  <a:latin typeface="Roboto Light"/>
                  <a:ea typeface="Roboto Light"/>
                  <a:cs typeface="Roboto Light"/>
                  <a:sym typeface="Roboto Light"/>
                </a:rPr>
                <a:t>02</a:t>
              </a:r>
              <a:endParaRPr sz="2100">
                <a:solidFill>
                  <a:srgbClr val="FFFFFF"/>
                </a:solidFill>
                <a:latin typeface="Roboto Light"/>
                <a:ea typeface="Roboto Light"/>
                <a:cs typeface="Roboto Light"/>
                <a:sym typeface="Roboto Light"/>
              </a:endParaRPr>
            </a:p>
          </p:txBody>
        </p:sp>
        <p:sp>
          <p:nvSpPr>
            <p:cNvPr id="518" name="Google Shape;518;p39"/>
            <p:cNvSpPr/>
            <p:nvPr/>
          </p:nvSpPr>
          <p:spPr>
            <a:xfrm rot="10800000">
              <a:off x="634726" y="1885638"/>
              <a:ext cx="340325" cy="188625"/>
            </a:xfrm>
            <a:prstGeom prst="flowChartExtract">
              <a:avLst/>
            </a:prstGeom>
            <a:solidFill>
              <a:srgbClr val="365C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 name="Google Shape;519;p39"/>
          <p:cNvSpPr txBox="1">
            <a:spLocks noGrp="1"/>
          </p:cNvSpPr>
          <p:nvPr>
            <p:ph type="subTitle" idx="5"/>
          </p:nvPr>
        </p:nvSpPr>
        <p:spPr>
          <a:xfrm>
            <a:off x="4466800" y="2138100"/>
            <a:ext cx="4298400" cy="2544600"/>
          </a:xfrm>
          <a:prstGeom prst="rect">
            <a:avLst/>
          </a:prstGeom>
          <a:noFill/>
          <a:ln>
            <a:noFill/>
          </a:ln>
        </p:spPr>
        <p:txBody>
          <a:bodyPr spcFirstLastPara="1" wrap="square" lIns="457200" tIns="0" rIns="457200" bIns="0" anchor="t" anchorCtr="0">
            <a:noAutofit/>
          </a:bodyPr>
          <a:lstStyle>
            <a:lvl1pPr lvl="0" rtl="0">
              <a:lnSpc>
                <a:spcPct val="115000"/>
              </a:lnSpc>
              <a:spcBef>
                <a:spcPts val="0"/>
              </a:spcBef>
              <a:spcAft>
                <a:spcPts val="0"/>
              </a:spcAft>
              <a:buNone/>
              <a:defRPr sz="12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20" name="Google Shape;520;p39"/>
          <p:cNvSpPr txBox="1">
            <a:spLocks noGrp="1"/>
          </p:cNvSpPr>
          <p:nvPr>
            <p:ph type="subTitle" idx="6"/>
          </p:nvPr>
        </p:nvSpPr>
        <p:spPr>
          <a:xfrm>
            <a:off x="5555425" y="1425725"/>
            <a:ext cx="3057600" cy="476100"/>
          </a:xfrm>
          <a:prstGeom prst="rect">
            <a:avLst/>
          </a:prstGeom>
          <a:noFill/>
          <a:ln>
            <a:noFill/>
          </a:ln>
        </p:spPr>
        <p:txBody>
          <a:bodyPr spcFirstLastPara="1" wrap="square" lIns="182875" tIns="0" rIns="457200" bIns="0" anchor="ctr" anchorCtr="0">
            <a:noAutofit/>
          </a:bodyPr>
          <a:lstStyle>
            <a:lvl1pPr lvl="0" rtl="0">
              <a:lnSpc>
                <a:spcPct val="115000"/>
              </a:lnSpc>
              <a:spcBef>
                <a:spcPts val="0"/>
              </a:spcBef>
              <a:spcAft>
                <a:spcPts val="0"/>
              </a:spcAft>
              <a:buNone/>
              <a:defRPr sz="12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26. Numbered 1–5 (Grey)">
  <p:cSld name="CUSTOM_2_7_1_5_1">
    <p:spTree>
      <p:nvGrpSpPr>
        <p:cNvPr id="1" name="Shape 521"/>
        <p:cNvGrpSpPr/>
        <p:nvPr/>
      </p:nvGrpSpPr>
      <p:grpSpPr>
        <a:xfrm>
          <a:off x="0" y="0"/>
          <a:ext cx="0" cy="0"/>
          <a:chOff x="0" y="0"/>
          <a:chExt cx="0" cy="0"/>
        </a:xfrm>
      </p:grpSpPr>
      <p:sp>
        <p:nvSpPr>
          <p:cNvPr id="522" name="Google Shape;522;p40"/>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23" name="Google Shape;523;p40"/>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524" name="Google Shape;524;p40"/>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525" name="Google Shape;525;p40"/>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526" name="Google Shape;526;p40"/>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527" name="Google Shape;527;p40"/>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28" name="Google Shape;528;p40"/>
          <p:cNvSpPr/>
          <p:nvPr/>
        </p:nvSpPr>
        <p:spPr>
          <a:xfrm>
            <a:off x="400050" y="1252725"/>
            <a:ext cx="790500" cy="638400"/>
          </a:xfrm>
          <a:prstGeom prst="roundRect">
            <a:avLst>
              <a:gd name="adj" fmla="val 16667"/>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800">
                <a:latin typeface="Roboto Light"/>
                <a:ea typeface="Roboto Light"/>
                <a:cs typeface="Roboto Light"/>
                <a:sym typeface="Roboto Light"/>
              </a:rPr>
              <a:t>01</a:t>
            </a:r>
            <a:endParaRPr sz="4800">
              <a:latin typeface="Roboto Light"/>
              <a:ea typeface="Roboto Light"/>
              <a:cs typeface="Roboto Light"/>
              <a:sym typeface="Roboto Light"/>
            </a:endParaRPr>
          </a:p>
        </p:txBody>
      </p:sp>
      <p:sp>
        <p:nvSpPr>
          <p:cNvPr id="529" name="Google Shape;529;p40"/>
          <p:cNvSpPr/>
          <p:nvPr/>
        </p:nvSpPr>
        <p:spPr>
          <a:xfrm>
            <a:off x="1190550" y="1276575"/>
            <a:ext cx="7477200" cy="590700"/>
          </a:xfrm>
          <a:prstGeom prst="chevron">
            <a:avLst>
              <a:gd name="adj" fmla="val 50000"/>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0"/>
          <p:cNvSpPr/>
          <p:nvPr/>
        </p:nvSpPr>
        <p:spPr>
          <a:xfrm>
            <a:off x="1133475" y="1276575"/>
            <a:ext cx="7115400" cy="590700"/>
          </a:xfrm>
          <a:prstGeom prst="chevron">
            <a:avLst>
              <a:gd name="adj" fmla="val 5000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0"/>
          <p:cNvSpPr/>
          <p:nvPr/>
        </p:nvSpPr>
        <p:spPr>
          <a:xfrm flipH="1">
            <a:off x="457188" y="1962375"/>
            <a:ext cx="7477200" cy="590700"/>
          </a:xfrm>
          <a:prstGeom prst="chevron">
            <a:avLst>
              <a:gd name="adj" fmla="val 50000"/>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0"/>
          <p:cNvSpPr/>
          <p:nvPr/>
        </p:nvSpPr>
        <p:spPr>
          <a:xfrm flipH="1">
            <a:off x="876063" y="1962375"/>
            <a:ext cx="7115400" cy="590700"/>
          </a:xfrm>
          <a:prstGeom prst="chevron">
            <a:avLst>
              <a:gd name="adj" fmla="val 5000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0"/>
          <p:cNvSpPr/>
          <p:nvPr/>
        </p:nvSpPr>
        <p:spPr>
          <a:xfrm>
            <a:off x="7934400" y="1938525"/>
            <a:ext cx="790500" cy="638400"/>
          </a:xfrm>
          <a:prstGeom prst="roundRect">
            <a:avLst>
              <a:gd name="adj" fmla="val 16667"/>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800">
                <a:latin typeface="Roboto Light"/>
                <a:ea typeface="Roboto Light"/>
                <a:cs typeface="Roboto Light"/>
                <a:sym typeface="Roboto Light"/>
              </a:rPr>
              <a:t>02</a:t>
            </a:r>
            <a:endParaRPr sz="4800">
              <a:latin typeface="Roboto Light"/>
              <a:ea typeface="Roboto Light"/>
              <a:cs typeface="Roboto Light"/>
              <a:sym typeface="Roboto Light"/>
            </a:endParaRPr>
          </a:p>
        </p:txBody>
      </p:sp>
      <p:sp>
        <p:nvSpPr>
          <p:cNvPr id="534" name="Google Shape;534;p40"/>
          <p:cNvSpPr/>
          <p:nvPr/>
        </p:nvSpPr>
        <p:spPr>
          <a:xfrm>
            <a:off x="457200" y="2622375"/>
            <a:ext cx="790500" cy="638400"/>
          </a:xfrm>
          <a:prstGeom prst="roundRect">
            <a:avLst>
              <a:gd name="adj" fmla="val 16667"/>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800">
                <a:latin typeface="Roboto Light"/>
                <a:ea typeface="Roboto Light"/>
                <a:cs typeface="Roboto Light"/>
                <a:sym typeface="Roboto Light"/>
              </a:rPr>
              <a:t>03</a:t>
            </a:r>
            <a:endParaRPr sz="4800">
              <a:latin typeface="Roboto Light"/>
              <a:ea typeface="Roboto Light"/>
              <a:cs typeface="Roboto Light"/>
              <a:sym typeface="Roboto Light"/>
            </a:endParaRPr>
          </a:p>
        </p:txBody>
      </p:sp>
      <p:sp>
        <p:nvSpPr>
          <p:cNvPr id="535" name="Google Shape;535;p40"/>
          <p:cNvSpPr/>
          <p:nvPr/>
        </p:nvSpPr>
        <p:spPr>
          <a:xfrm>
            <a:off x="1190931" y="2646225"/>
            <a:ext cx="7477200" cy="590700"/>
          </a:xfrm>
          <a:prstGeom prst="chevron">
            <a:avLst>
              <a:gd name="adj" fmla="val 50000"/>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0"/>
          <p:cNvSpPr/>
          <p:nvPr/>
        </p:nvSpPr>
        <p:spPr>
          <a:xfrm>
            <a:off x="1133856" y="2646225"/>
            <a:ext cx="7115400" cy="590700"/>
          </a:xfrm>
          <a:prstGeom prst="chevron">
            <a:avLst>
              <a:gd name="adj" fmla="val 5000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0"/>
          <p:cNvSpPr/>
          <p:nvPr/>
        </p:nvSpPr>
        <p:spPr>
          <a:xfrm flipH="1">
            <a:off x="514338" y="3408225"/>
            <a:ext cx="7477200" cy="590700"/>
          </a:xfrm>
          <a:prstGeom prst="chevron">
            <a:avLst>
              <a:gd name="adj" fmla="val 50000"/>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0"/>
          <p:cNvSpPr/>
          <p:nvPr/>
        </p:nvSpPr>
        <p:spPr>
          <a:xfrm flipH="1">
            <a:off x="933213" y="3408225"/>
            <a:ext cx="7115400" cy="590700"/>
          </a:xfrm>
          <a:prstGeom prst="chevron">
            <a:avLst>
              <a:gd name="adj" fmla="val 5000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0"/>
          <p:cNvSpPr/>
          <p:nvPr/>
        </p:nvSpPr>
        <p:spPr>
          <a:xfrm>
            <a:off x="7991550" y="3384375"/>
            <a:ext cx="790500" cy="638400"/>
          </a:xfrm>
          <a:prstGeom prst="roundRect">
            <a:avLst>
              <a:gd name="adj" fmla="val 16667"/>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800">
                <a:latin typeface="Roboto Light"/>
                <a:ea typeface="Roboto Light"/>
                <a:cs typeface="Roboto Light"/>
                <a:sym typeface="Roboto Light"/>
              </a:rPr>
              <a:t>04</a:t>
            </a:r>
            <a:endParaRPr sz="4800">
              <a:latin typeface="Roboto Light"/>
              <a:ea typeface="Roboto Light"/>
              <a:cs typeface="Roboto Light"/>
              <a:sym typeface="Roboto Light"/>
            </a:endParaRPr>
          </a:p>
        </p:txBody>
      </p:sp>
      <p:sp>
        <p:nvSpPr>
          <p:cNvPr id="540" name="Google Shape;540;p40"/>
          <p:cNvSpPr/>
          <p:nvPr/>
        </p:nvSpPr>
        <p:spPr>
          <a:xfrm>
            <a:off x="438150" y="4095388"/>
            <a:ext cx="790500" cy="638400"/>
          </a:xfrm>
          <a:prstGeom prst="roundRect">
            <a:avLst>
              <a:gd name="adj" fmla="val 16667"/>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800">
                <a:latin typeface="Roboto Light"/>
                <a:ea typeface="Roboto Light"/>
                <a:cs typeface="Roboto Light"/>
                <a:sym typeface="Roboto Light"/>
              </a:rPr>
              <a:t>05</a:t>
            </a:r>
            <a:endParaRPr sz="4800">
              <a:latin typeface="Roboto Light"/>
              <a:ea typeface="Roboto Light"/>
              <a:cs typeface="Roboto Light"/>
              <a:sym typeface="Roboto Light"/>
            </a:endParaRPr>
          </a:p>
        </p:txBody>
      </p:sp>
      <p:sp>
        <p:nvSpPr>
          <p:cNvPr id="541" name="Google Shape;541;p40"/>
          <p:cNvSpPr/>
          <p:nvPr/>
        </p:nvSpPr>
        <p:spPr>
          <a:xfrm>
            <a:off x="1190931" y="4119238"/>
            <a:ext cx="7477200" cy="590700"/>
          </a:xfrm>
          <a:prstGeom prst="chevron">
            <a:avLst>
              <a:gd name="adj" fmla="val 50000"/>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0"/>
          <p:cNvSpPr/>
          <p:nvPr/>
        </p:nvSpPr>
        <p:spPr>
          <a:xfrm>
            <a:off x="1133856" y="4119238"/>
            <a:ext cx="7115400" cy="590700"/>
          </a:xfrm>
          <a:prstGeom prst="chevron">
            <a:avLst>
              <a:gd name="adj" fmla="val 5000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0"/>
          <p:cNvSpPr txBox="1">
            <a:spLocks noGrp="1"/>
          </p:cNvSpPr>
          <p:nvPr>
            <p:ph type="subTitle" idx="3"/>
          </p:nvPr>
        </p:nvSpPr>
        <p:spPr>
          <a:xfrm>
            <a:off x="-12175" y="1267550"/>
            <a:ext cx="7434600" cy="5907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44" name="Google Shape;544;p40"/>
          <p:cNvSpPr txBox="1">
            <a:spLocks noGrp="1"/>
          </p:cNvSpPr>
          <p:nvPr>
            <p:ph type="subTitle" idx="4"/>
          </p:nvPr>
        </p:nvSpPr>
        <p:spPr>
          <a:xfrm>
            <a:off x="175" y="1944963"/>
            <a:ext cx="9144000" cy="590700"/>
          </a:xfrm>
          <a:prstGeom prst="rect">
            <a:avLst/>
          </a:prstGeom>
          <a:noFill/>
          <a:ln>
            <a:noFill/>
          </a:ln>
        </p:spPr>
        <p:txBody>
          <a:bodyPr spcFirstLastPara="1" wrap="square" lIns="457200" tIns="0" rIns="1554475" bIns="0" anchor="ctr" anchorCtr="0">
            <a:noAutofit/>
          </a:bodyPr>
          <a:lstStyle>
            <a:lvl1pPr lvl="0" algn="r" rtl="0">
              <a:lnSpc>
                <a:spcPct val="115000"/>
              </a:lnSpc>
              <a:spcBef>
                <a:spcPts val="0"/>
              </a:spcBef>
              <a:spcAft>
                <a:spcPts val="0"/>
              </a:spcAft>
              <a:buNone/>
              <a:defRPr>
                <a:latin typeface="Roboto"/>
                <a:ea typeface="Roboto"/>
                <a:cs typeface="Roboto"/>
                <a:sym typeface="Roboto"/>
              </a:defRPr>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sp>
        <p:nvSpPr>
          <p:cNvPr id="545" name="Google Shape;545;p40"/>
          <p:cNvSpPr txBox="1">
            <a:spLocks noGrp="1"/>
          </p:cNvSpPr>
          <p:nvPr>
            <p:ph type="subTitle" idx="5"/>
          </p:nvPr>
        </p:nvSpPr>
        <p:spPr>
          <a:xfrm>
            <a:off x="-12175" y="2648175"/>
            <a:ext cx="9168600" cy="5907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46" name="Google Shape;546;p40"/>
          <p:cNvSpPr txBox="1">
            <a:spLocks noGrp="1"/>
          </p:cNvSpPr>
          <p:nvPr>
            <p:ph type="subTitle" idx="6"/>
          </p:nvPr>
        </p:nvSpPr>
        <p:spPr>
          <a:xfrm>
            <a:off x="-12175" y="3394650"/>
            <a:ext cx="9144000" cy="590700"/>
          </a:xfrm>
          <a:prstGeom prst="rect">
            <a:avLst/>
          </a:prstGeom>
          <a:noFill/>
          <a:ln>
            <a:noFill/>
          </a:ln>
        </p:spPr>
        <p:txBody>
          <a:bodyPr spcFirstLastPara="1" wrap="square" lIns="457200" tIns="0" rIns="1554475" bIns="0" anchor="ctr" anchorCtr="0">
            <a:noAutofit/>
          </a:bodyPr>
          <a:lstStyle>
            <a:lvl1pPr lvl="0" algn="r"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47" name="Google Shape;547;p40"/>
          <p:cNvSpPr txBox="1">
            <a:spLocks noGrp="1"/>
          </p:cNvSpPr>
          <p:nvPr>
            <p:ph type="subTitle" idx="7"/>
          </p:nvPr>
        </p:nvSpPr>
        <p:spPr>
          <a:xfrm>
            <a:off x="175" y="4119225"/>
            <a:ext cx="9168600" cy="5907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guide id="2" pos="5460">
          <p15:clr>
            <a:srgbClr val="F9AD4C"/>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27. Bullets 1–4 (Greens)">
  <p:cSld name="CUSTOM_2_7_1_6_1_2">
    <p:spTree>
      <p:nvGrpSpPr>
        <p:cNvPr id="1" name="Shape 548"/>
        <p:cNvGrpSpPr/>
        <p:nvPr/>
      </p:nvGrpSpPr>
      <p:grpSpPr>
        <a:xfrm>
          <a:off x="0" y="0"/>
          <a:ext cx="0" cy="0"/>
          <a:chOff x="0" y="0"/>
          <a:chExt cx="0" cy="0"/>
        </a:xfrm>
      </p:grpSpPr>
      <p:sp>
        <p:nvSpPr>
          <p:cNvPr id="549" name="Google Shape;549;p41"/>
          <p:cNvSpPr/>
          <p:nvPr/>
        </p:nvSpPr>
        <p:spPr>
          <a:xfrm>
            <a:off x="1352550" y="137882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1"/>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51" name="Google Shape;551;p41"/>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552" name="Google Shape;552;p41"/>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553" name="Google Shape;553;p41"/>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554" name="Google Shape;554;p41"/>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555" name="Google Shape;555;p41"/>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56" name="Google Shape;556;p41"/>
          <p:cNvSpPr txBox="1">
            <a:spLocks noGrp="1"/>
          </p:cNvSpPr>
          <p:nvPr>
            <p:ph type="subTitle" idx="3"/>
          </p:nvPr>
        </p:nvSpPr>
        <p:spPr>
          <a:xfrm>
            <a:off x="12225" y="1398000"/>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57" name="Google Shape;557;p41"/>
          <p:cNvSpPr/>
          <p:nvPr/>
        </p:nvSpPr>
        <p:spPr>
          <a:xfrm>
            <a:off x="1352550" y="22311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1"/>
          <p:cNvSpPr/>
          <p:nvPr/>
        </p:nvSpPr>
        <p:spPr>
          <a:xfrm>
            <a:off x="1352550" y="3073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1"/>
          <p:cNvSpPr/>
          <p:nvPr/>
        </p:nvSpPr>
        <p:spPr>
          <a:xfrm>
            <a:off x="1352550" y="39189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1"/>
          <p:cNvSpPr txBox="1">
            <a:spLocks noGrp="1"/>
          </p:cNvSpPr>
          <p:nvPr>
            <p:ph type="subTitle" idx="4"/>
          </p:nvPr>
        </p:nvSpPr>
        <p:spPr>
          <a:xfrm>
            <a:off x="-12225" y="223355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61" name="Google Shape;561;p41"/>
          <p:cNvSpPr txBox="1">
            <a:spLocks noGrp="1"/>
          </p:cNvSpPr>
          <p:nvPr>
            <p:ph type="subTitle" idx="5"/>
          </p:nvPr>
        </p:nvSpPr>
        <p:spPr>
          <a:xfrm>
            <a:off x="0" y="30762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62" name="Google Shape;562;p41"/>
          <p:cNvSpPr txBox="1">
            <a:spLocks noGrp="1"/>
          </p:cNvSpPr>
          <p:nvPr>
            <p:ph type="subTitle" idx="6"/>
          </p:nvPr>
        </p:nvSpPr>
        <p:spPr>
          <a:xfrm>
            <a:off x="-12300" y="39189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563" name="Google Shape;563;p41"/>
          <p:cNvPicPr preferRelativeResize="0"/>
          <p:nvPr/>
        </p:nvPicPr>
        <p:blipFill rotWithShape="1">
          <a:blip r:embed="rId2">
            <a:alphaModFix/>
          </a:blip>
          <a:srcRect t="1830" b="1830"/>
          <a:stretch/>
        </p:blipFill>
        <p:spPr>
          <a:xfrm>
            <a:off x="429768" y="1402811"/>
            <a:ext cx="785567" cy="606900"/>
          </a:xfrm>
          <a:prstGeom prst="rect">
            <a:avLst/>
          </a:prstGeom>
          <a:noFill/>
          <a:ln>
            <a:noFill/>
          </a:ln>
        </p:spPr>
      </p:pic>
      <p:pic>
        <p:nvPicPr>
          <p:cNvPr id="564" name="Google Shape;564;p41"/>
          <p:cNvPicPr preferRelativeResize="0"/>
          <p:nvPr/>
        </p:nvPicPr>
        <p:blipFill rotWithShape="1">
          <a:blip r:embed="rId3">
            <a:alphaModFix/>
          </a:blip>
          <a:srcRect t="228" b="238"/>
          <a:stretch/>
        </p:blipFill>
        <p:spPr>
          <a:xfrm>
            <a:off x="429768" y="2227098"/>
            <a:ext cx="785566" cy="606900"/>
          </a:xfrm>
          <a:prstGeom prst="rect">
            <a:avLst/>
          </a:prstGeom>
          <a:noFill/>
          <a:ln>
            <a:noFill/>
          </a:ln>
        </p:spPr>
      </p:pic>
      <p:pic>
        <p:nvPicPr>
          <p:cNvPr id="565" name="Google Shape;565;p41"/>
          <p:cNvPicPr preferRelativeResize="0"/>
          <p:nvPr/>
        </p:nvPicPr>
        <p:blipFill rotWithShape="1">
          <a:blip r:embed="rId3">
            <a:alphaModFix/>
          </a:blip>
          <a:srcRect t="228" b="238"/>
          <a:stretch/>
        </p:blipFill>
        <p:spPr>
          <a:xfrm>
            <a:off x="432306" y="3916573"/>
            <a:ext cx="785566" cy="606900"/>
          </a:xfrm>
          <a:prstGeom prst="rect">
            <a:avLst/>
          </a:prstGeom>
          <a:noFill/>
          <a:ln>
            <a:noFill/>
          </a:ln>
        </p:spPr>
      </p:pic>
      <p:pic>
        <p:nvPicPr>
          <p:cNvPr id="566" name="Google Shape;566;p41"/>
          <p:cNvPicPr preferRelativeResize="0"/>
          <p:nvPr/>
        </p:nvPicPr>
        <p:blipFill rotWithShape="1">
          <a:blip r:embed="rId2">
            <a:alphaModFix/>
          </a:blip>
          <a:srcRect t="1830" b="1830"/>
          <a:stretch/>
        </p:blipFill>
        <p:spPr>
          <a:xfrm>
            <a:off x="429768" y="3082261"/>
            <a:ext cx="785567" cy="6069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28. Bullets 1–4 (Yellow/Green)">
  <p:cSld name="CUSTOM_2_7_1_6_1_2_1">
    <p:spTree>
      <p:nvGrpSpPr>
        <p:cNvPr id="1" name="Shape 567"/>
        <p:cNvGrpSpPr/>
        <p:nvPr/>
      </p:nvGrpSpPr>
      <p:grpSpPr>
        <a:xfrm>
          <a:off x="0" y="0"/>
          <a:ext cx="0" cy="0"/>
          <a:chOff x="0" y="0"/>
          <a:chExt cx="0" cy="0"/>
        </a:xfrm>
      </p:grpSpPr>
      <p:sp>
        <p:nvSpPr>
          <p:cNvPr id="568" name="Google Shape;568;p42"/>
          <p:cNvSpPr/>
          <p:nvPr/>
        </p:nvSpPr>
        <p:spPr>
          <a:xfrm>
            <a:off x="1352550" y="137882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2"/>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70" name="Google Shape;570;p42"/>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571" name="Google Shape;571;p42"/>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572" name="Google Shape;572;p42"/>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573" name="Google Shape;573;p42"/>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574" name="Google Shape;574;p42"/>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75" name="Google Shape;575;p42"/>
          <p:cNvSpPr txBox="1">
            <a:spLocks noGrp="1"/>
          </p:cNvSpPr>
          <p:nvPr>
            <p:ph type="subTitle" idx="3"/>
          </p:nvPr>
        </p:nvSpPr>
        <p:spPr>
          <a:xfrm>
            <a:off x="12225" y="1398000"/>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76" name="Google Shape;576;p42"/>
          <p:cNvSpPr/>
          <p:nvPr/>
        </p:nvSpPr>
        <p:spPr>
          <a:xfrm>
            <a:off x="1352550" y="22311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2"/>
          <p:cNvSpPr/>
          <p:nvPr/>
        </p:nvSpPr>
        <p:spPr>
          <a:xfrm>
            <a:off x="1352550" y="3073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2"/>
          <p:cNvSpPr/>
          <p:nvPr/>
        </p:nvSpPr>
        <p:spPr>
          <a:xfrm>
            <a:off x="1352550" y="39189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2"/>
          <p:cNvSpPr txBox="1">
            <a:spLocks noGrp="1"/>
          </p:cNvSpPr>
          <p:nvPr>
            <p:ph type="subTitle" idx="4"/>
          </p:nvPr>
        </p:nvSpPr>
        <p:spPr>
          <a:xfrm>
            <a:off x="-12225" y="223355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80" name="Google Shape;580;p42"/>
          <p:cNvSpPr txBox="1">
            <a:spLocks noGrp="1"/>
          </p:cNvSpPr>
          <p:nvPr>
            <p:ph type="subTitle" idx="5"/>
          </p:nvPr>
        </p:nvSpPr>
        <p:spPr>
          <a:xfrm>
            <a:off x="0" y="30762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81" name="Google Shape;581;p42"/>
          <p:cNvSpPr txBox="1">
            <a:spLocks noGrp="1"/>
          </p:cNvSpPr>
          <p:nvPr>
            <p:ph type="subTitle" idx="6"/>
          </p:nvPr>
        </p:nvSpPr>
        <p:spPr>
          <a:xfrm>
            <a:off x="-12300" y="39189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582" name="Google Shape;582;p42"/>
          <p:cNvPicPr preferRelativeResize="0"/>
          <p:nvPr/>
        </p:nvPicPr>
        <p:blipFill rotWithShape="1">
          <a:blip r:embed="rId2">
            <a:alphaModFix/>
          </a:blip>
          <a:srcRect t="1830" b="1830"/>
          <a:stretch/>
        </p:blipFill>
        <p:spPr>
          <a:xfrm>
            <a:off x="429768" y="1402811"/>
            <a:ext cx="785567" cy="606900"/>
          </a:xfrm>
          <a:prstGeom prst="rect">
            <a:avLst/>
          </a:prstGeom>
          <a:noFill/>
          <a:ln>
            <a:noFill/>
          </a:ln>
        </p:spPr>
      </p:pic>
      <p:pic>
        <p:nvPicPr>
          <p:cNvPr id="583" name="Google Shape;583;p42"/>
          <p:cNvPicPr preferRelativeResize="0"/>
          <p:nvPr/>
        </p:nvPicPr>
        <p:blipFill rotWithShape="1">
          <a:blip r:embed="rId2">
            <a:alphaModFix/>
          </a:blip>
          <a:srcRect t="1830" b="1830"/>
          <a:stretch/>
        </p:blipFill>
        <p:spPr>
          <a:xfrm>
            <a:off x="429768" y="2227098"/>
            <a:ext cx="785567" cy="606900"/>
          </a:xfrm>
          <a:prstGeom prst="rect">
            <a:avLst/>
          </a:prstGeom>
          <a:noFill/>
          <a:ln>
            <a:noFill/>
          </a:ln>
        </p:spPr>
      </p:pic>
      <p:pic>
        <p:nvPicPr>
          <p:cNvPr id="584" name="Google Shape;584;p42"/>
          <p:cNvPicPr preferRelativeResize="0"/>
          <p:nvPr/>
        </p:nvPicPr>
        <p:blipFill rotWithShape="1">
          <a:blip r:embed="rId2">
            <a:alphaModFix/>
          </a:blip>
          <a:srcRect t="1830" b="1830"/>
          <a:stretch/>
        </p:blipFill>
        <p:spPr>
          <a:xfrm>
            <a:off x="432306" y="3916573"/>
            <a:ext cx="785567" cy="606900"/>
          </a:xfrm>
          <a:prstGeom prst="rect">
            <a:avLst/>
          </a:prstGeom>
          <a:noFill/>
          <a:ln>
            <a:noFill/>
          </a:ln>
        </p:spPr>
      </p:pic>
      <p:pic>
        <p:nvPicPr>
          <p:cNvPr id="585" name="Google Shape;585;p42"/>
          <p:cNvPicPr preferRelativeResize="0"/>
          <p:nvPr/>
        </p:nvPicPr>
        <p:blipFill rotWithShape="1">
          <a:blip r:embed="rId2">
            <a:alphaModFix/>
          </a:blip>
          <a:srcRect t="1830" b="1830"/>
          <a:stretch/>
        </p:blipFill>
        <p:spPr>
          <a:xfrm>
            <a:off x="429768" y="3082261"/>
            <a:ext cx="785567" cy="6069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29. Bullets 1–4 (Gray)">
  <p:cSld name="CUSTOM_2_7_1_6_1_2_1_1">
    <p:spTree>
      <p:nvGrpSpPr>
        <p:cNvPr id="1" name="Shape 586"/>
        <p:cNvGrpSpPr/>
        <p:nvPr/>
      </p:nvGrpSpPr>
      <p:grpSpPr>
        <a:xfrm>
          <a:off x="0" y="0"/>
          <a:ext cx="0" cy="0"/>
          <a:chOff x="0" y="0"/>
          <a:chExt cx="0" cy="0"/>
        </a:xfrm>
      </p:grpSpPr>
      <p:sp>
        <p:nvSpPr>
          <p:cNvPr id="587" name="Google Shape;587;p43"/>
          <p:cNvSpPr/>
          <p:nvPr/>
        </p:nvSpPr>
        <p:spPr>
          <a:xfrm>
            <a:off x="1352550" y="137882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3"/>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89" name="Google Shape;589;p43"/>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590" name="Google Shape;590;p43"/>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591" name="Google Shape;591;p43"/>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592" name="Google Shape;592;p43"/>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593" name="Google Shape;593;p43"/>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94" name="Google Shape;594;p43"/>
          <p:cNvSpPr txBox="1">
            <a:spLocks noGrp="1"/>
          </p:cNvSpPr>
          <p:nvPr>
            <p:ph type="subTitle" idx="3"/>
          </p:nvPr>
        </p:nvSpPr>
        <p:spPr>
          <a:xfrm>
            <a:off x="12225" y="1398000"/>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95" name="Google Shape;595;p43"/>
          <p:cNvSpPr/>
          <p:nvPr/>
        </p:nvSpPr>
        <p:spPr>
          <a:xfrm>
            <a:off x="1352550" y="22311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3"/>
          <p:cNvSpPr/>
          <p:nvPr/>
        </p:nvSpPr>
        <p:spPr>
          <a:xfrm>
            <a:off x="1352550" y="3073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3"/>
          <p:cNvSpPr/>
          <p:nvPr/>
        </p:nvSpPr>
        <p:spPr>
          <a:xfrm>
            <a:off x="1352550" y="39189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3"/>
          <p:cNvSpPr txBox="1">
            <a:spLocks noGrp="1"/>
          </p:cNvSpPr>
          <p:nvPr>
            <p:ph type="subTitle" idx="4"/>
          </p:nvPr>
        </p:nvSpPr>
        <p:spPr>
          <a:xfrm>
            <a:off x="-12225" y="223355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99" name="Google Shape;599;p43"/>
          <p:cNvSpPr txBox="1">
            <a:spLocks noGrp="1"/>
          </p:cNvSpPr>
          <p:nvPr>
            <p:ph type="subTitle" idx="5"/>
          </p:nvPr>
        </p:nvSpPr>
        <p:spPr>
          <a:xfrm>
            <a:off x="0" y="30762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00" name="Google Shape;600;p43"/>
          <p:cNvSpPr txBox="1">
            <a:spLocks noGrp="1"/>
          </p:cNvSpPr>
          <p:nvPr>
            <p:ph type="subTitle" idx="6"/>
          </p:nvPr>
        </p:nvSpPr>
        <p:spPr>
          <a:xfrm>
            <a:off x="-12300" y="39189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601" name="Google Shape;601;p43"/>
          <p:cNvPicPr preferRelativeResize="0"/>
          <p:nvPr/>
        </p:nvPicPr>
        <p:blipFill rotWithShape="1">
          <a:blip r:embed="rId2">
            <a:alphaModFix/>
          </a:blip>
          <a:srcRect t="1774" b="1765"/>
          <a:stretch/>
        </p:blipFill>
        <p:spPr>
          <a:xfrm>
            <a:off x="429768" y="1402811"/>
            <a:ext cx="785567" cy="606900"/>
          </a:xfrm>
          <a:prstGeom prst="rect">
            <a:avLst/>
          </a:prstGeom>
          <a:noFill/>
          <a:ln>
            <a:noFill/>
          </a:ln>
        </p:spPr>
      </p:pic>
      <p:pic>
        <p:nvPicPr>
          <p:cNvPr id="602" name="Google Shape;602;p43"/>
          <p:cNvPicPr preferRelativeResize="0"/>
          <p:nvPr/>
        </p:nvPicPr>
        <p:blipFill rotWithShape="1">
          <a:blip r:embed="rId2">
            <a:alphaModFix/>
          </a:blip>
          <a:srcRect t="1774" b="1765"/>
          <a:stretch/>
        </p:blipFill>
        <p:spPr>
          <a:xfrm>
            <a:off x="429768" y="2227098"/>
            <a:ext cx="785566" cy="606900"/>
          </a:xfrm>
          <a:prstGeom prst="rect">
            <a:avLst/>
          </a:prstGeom>
          <a:noFill/>
          <a:ln>
            <a:noFill/>
          </a:ln>
        </p:spPr>
      </p:pic>
      <p:pic>
        <p:nvPicPr>
          <p:cNvPr id="603" name="Google Shape;603;p43"/>
          <p:cNvPicPr preferRelativeResize="0"/>
          <p:nvPr/>
        </p:nvPicPr>
        <p:blipFill rotWithShape="1">
          <a:blip r:embed="rId2">
            <a:alphaModFix/>
          </a:blip>
          <a:srcRect t="1774" b="1765"/>
          <a:stretch/>
        </p:blipFill>
        <p:spPr>
          <a:xfrm>
            <a:off x="429768" y="3056198"/>
            <a:ext cx="785566" cy="606900"/>
          </a:xfrm>
          <a:prstGeom prst="rect">
            <a:avLst/>
          </a:prstGeom>
          <a:noFill/>
          <a:ln>
            <a:noFill/>
          </a:ln>
        </p:spPr>
      </p:pic>
      <p:pic>
        <p:nvPicPr>
          <p:cNvPr id="604" name="Google Shape;604;p43"/>
          <p:cNvPicPr preferRelativeResize="0"/>
          <p:nvPr/>
        </p:nvPicPr>
        <p:blipFill rotWithShape="1">
          <a:blip r:embed="rId2">
            <a:alphaModFix/>
          </a:blip>
          <a:srcRect t="1774" b="1765"/>
          <a:stretch/>
        </p:blipFill>
        <p:spPr>
          <a:xfrm>
            <a:off x="432306" y="3916573"/>
            <a:ext cx="785567" cy="6069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30. Bullets 1–4 (Blue)">
  <p:cSld name="CUSTOM_2_7_1_6_1_2_1_1_1">
    <p:spTree>
      <p:nvGrpSpPr>
        <p:cNvPr id="1" name="Shape 605"/>
        <p:cNvGrpSpPr/>
        <p:nvPr/>
      </p:nvGrpSpPr>
      <p:grpSpPr>
        <a:xfrm>
          <a:off x="0" y="0"/>
          <a:ext cx="0" cy="0"/>
          <a:chOff x="0" y="0"/>
          <a:chExt cx="0" cy="0"/>
        </a:xfrm>
      </p:grpSpPr>
      <p:sp>
        <p:nvSpPr>
          <p:cNvPr id="606" name="Google Shape;606;p44"/>
          <p:cNvSpPr/>
          <p:nvPr/>
        </p:nvSpPr>
        <p:spPr>
          <a:xfrm>
            <a:off x="1352550" y="137882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4"/>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08" name="Google Shape;608;p44"/>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609" name="Google Shape;609;p44"/>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610" name="Google Shape;610;p44"/>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611" name="Google Shape;611;p44"/>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612" name="Google Shape;612;p44"/>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13" name="Google Shape;613;p44"/>
          <p:cNvSpPr txBox="1">
            <a:spLocks noGrp="1"/>
          </p:cNvSpPr>
          <p:nvPr>
            <p:ph type="subTitle" idx="3"/>
          </p:nvPr>
        </p:nvSpPr>
        <p:spPr>
          <a:xfrm>
            <a:off x="12225" y="1398000"/>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14" name="Google Shape;614;p44"/>
          <p:cNvSpPr/>
          <p:nvPr/>
        </p:nvSpPr>
        <p:spPr>
          <a:xfrm>
            <a:off x="1352550" y="22311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4"/>
          <p:cNvSpPr/>
          <p:nvPr/>
        </p:nvSpPr>
        <p:spPr>
          <a:xfrm>
            <a:off x="1352550" y="3073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4"/>
          <p:cNvSpPr/>
          <p:nvPr/>
        </p:nvSpPr>
        <p:spPr>
          <a:xfrm>
            <a:off x="1352550" y="39189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4"/>
          <p:cNvSpPr txBox="1">
            <a:spLocks noGrp="1"/>
          </p:cNvSpPr>
          <p:nvPr>
            <p:ph type="subTitle" idx="4"/>
          </p:nvPr>
        </p:nvSpPr>
        <p:spPr>
          <a:xfrm>
            <a:off x="-12225" y="223355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18" name="Google Shape;618;p44"/>
          <p:cNvSpPr txBox="1">
            <a:spLocks noGrp="1"/>
          </p:cNvSpPr>
          <p:nvPr>
            <p:ph type="subTitle" idx="5"/>
          </p:nvPr>
        </p:nvSpPr>
        <p:spPr>
          <a:xfrm>
            <a:off x="0" y="30762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19" name="Google Shape;619;p44"/>
          <p:cNvSpPr txBox="1">
            <a:spLocks noGrp="1"/>
          </p:cNvSpPr>
          <p:nvPr>
            <p:ph type="subTitle" idx="6"/>
          </p:nvPr>
        </p:nvSpPr>
        <p:spPr>
          <a:xfrm>
            <a:off x="-12300" y="39189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620" name="Google Shape;620;p44"/>
          <p:cNvPicPr preferRelativeResize="0"/>
          <p:nvPr/>
        </p:nvPicPr>
        <p:blipFill rotWithShape="1">
          <a:blip r:embed="rId2">
            <a:alphaModFix/>
          </a:blip>
          <a:srcRect t="475" b="465"/>
          <a:stretch/>
        </p:blipFill>
        <p:spPr>
          <a:xfrm>
            <a:off x="429768" y="1402811"/>
            <a:ext cx="785567" cy="606900"/>
          </a:xfrm>
          <a:prstGeom prst="rect">
            <a:avLst/>
          </a:prstGeom>
          <a:noFill/>
          <a:ln>
            <a:noFill/>
          </a:ln>
        </p:spPr>
      </p:pic>
      <p:pic>
        <p:nvPicPr>
          <p:cNvPr id="621" name="Google Shape;621;p44"/>
          <p:cNvPicPr preferRelativeResize="0"/>
          <p:nvPr/>
        </p:nvPicPr>
        <p:blipFill rotWithShape="1">
          <a:blip r:embed="rId2">
            <a:alphaModFix/>
          </a:blip>
          <a:srcRect t="475" b="465"/>
          <a:stretch/>
        </p:blipFill>
        <p:spPr>
          <a:xfrm>
            <a:off x="429768" y="2227098"/>
            <a:ext cx="785566" cy="606900"/>
          </a:xfrm>
          <a:prstGeom prst="rect">
            <a:avLst/>
          </a:prstGeom>
          <a:noFill/>
          <a:ln>
            <a:noFill/>
          </a:ln>
        </p:spPr>
      </p:pic>
      <p:pic>
        <p:nvPicPr>
          <p:cNvPr id="622" name="Google Shape;622;p44"/>
          <p:cNvPicPr preferRelativeResize="0"/>
          <p:nvPr/>
        </p:nvPicPr>
        <p:blipFill rotWithShape="1">
          <a:blip r:embed="rId2">
            <a:alphaModFix/>
          </a:blip>
          <a:srcRect t="475" b="465"/>
          <a:stretch/>
        </p:blipFill>
        <p:spPr>
          <a:xfrm>
            <a:off x="429768" y="3056198"/>
            <a:ext cx="785566" cy="606900"/>
          </a:xfrm>
          <a:prstGeom prst="rect">
            <a:avLst/>
          </a:prstGeom>
          <a:noFill/>
          <a:ln>
            <a:noFill/>
          </a:ln>
        </p:spPr>
      </p:pic>
      <p:pic>
        <p:nvPicPr>
          <p:cNvPr id="623" name="Google Shape;623;p44"/>
          <p:cNvPicPr preferRelativeResize="0"/>
          <p:nvPr/>
        </p:nvPicPr>
        <p:blipFill rotWithShape="1">
          <a:blip r:embed="rId2">
            <a:alphaModFix/>
          </a:blip>
          <a:srcRect t="475" b="465"/>
          <a:stretch/>
        </p:blipFill>
        <p:spPr>
          <a:xfrm>
            <a:off x="432306" y="3916573"/>
            <a:ext cx="785567" cy="6069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31. Bullets 1–5 (Green)">
  <p:cSld name="CUSTOM_2_7_1_4_1">
    <p:spTree>
      <p:nvGrpSpPr>
        <p:cNvPr id="1" name="Shape 624"/>
        <p:cNvGrpSpPr/>
        <p:nvPr/>
      </p:nvGrpSpPr>
      <p:grpSpPr>
        <a:xfrm>
          <a:off x="0" y="0"/>
          <a:ext cx="0" cy="0"/>
          <a:chOff x="0" y="0"/>
          <a:chExt cx="0" cy="0"/>
        </a:xfrm>
      </p:grpSpPr>
      <p:sp>
        <p:nvSpPr>
          <p:cNvPr id="625" name="Google Shape;625;p45"/>
          <p:cNvSpPr/>
          <p:nvPr/>
        </p:nvSpPr>
        <p:spPr>
          <a:xfrm>
            <a:off x="1362456" y="1300238"/>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5"/>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27" name="Google Shape;627;p45"/>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628" name="Google Shape;628;p45"/>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629" name="Google Shape;629;p45"/>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630" name="Google Shape;630;p45"/>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631" name="Google Shape;631;p45"/>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32" name="Google Shape;632;p45"/>
          <p:cNvSpPr txBox="1">
            <a:spLocks noGrp="1"/>
          </p:cNvSpPr>
          <p:nvPr>
            <p:ph type="subTitle" idx="3"/>
          </p:nvPr>
        </p:nvSpPr>
        <p:spPr>
          <a:xfrm>
            <a:off x="25" y="131942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33" name="Google Shape;633;p45"/>
          <p:cNvSpPr/>
          <p:nvPr/>
        </p:nvSpPr>
        <p:spPr>
          <a:xfrm>
            <a:off x="1352550" y="20025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5"/>
          <p:cNvSpPr/>
          <p:nvPr/>
        </p:nvSpPr>
        <p:spPr>
          <a:xfrm>
            <a:off x="1352550" y="2692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5"/>
          <p:cNvSpPr/>
          <p:nvPr/>
        </p:nvSpPr>
        <p:spPr>
          <a:xfrm>
            <a:off x="1352550" y="33855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5"/>
          <p:cNvSpPr txBox="1">
            <a:spLocks noGrp="1"/>
          </p:cNvSpPr>
          <p:nvPr>
            <p:ph type="subTitle" idx="4"/>
          </p:nvPr>
        </p:nvSpPr>
        <p:spPr>
          <a:xfrm>
            <a:off x="-12175" y="200495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37" name="Google Shape;637;p45"/>
          <p:cNvSpPr txBox="1">
            <a:spLocks noGrp="1"/>
          </p:cNvSpPr>
          <p:nvPr>
            <p:ph type="subTitle" idx="5"/>
          </p:nvPr>
        </p:nvSpPr>
        <p:spPr>
          <a:xfrm>
            <a:off x="100" y="26952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38" name="Google Shape;638;p45"/>
          <p:cNvSpPr txBox="1">
            <a:spLocks noGrp="1"/>
          </p:cNvSpPr>
          <p:nvPr>
            <p:ph type="subTitle" idx="6"/>
          </p:nvPr>
        </p:nvSpPr>
        <p:spPr>
          <a:xfrm>
            <a:off x="-12300" y="33855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39" name="Google Shape;639;p45"/>
          <p:cNvSpPr/>
          <p:nvPr/>
        </p:nvSpPr>
        <p:spPr>
          <a:xfrm>
            <a:off x="1364850" y="407830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5"/>
          <p:cNvSpPr txBox="1">
            <a:spLocks noGrp="1"/>
          </p:cNvSpPr>
          <p:nvPr>
            <p:ph type="subTitle" idx="7"/>
          </p:nvPr>
        </p:nvSpPr>
        <p:spPr>
          <a:xfrm>
            <a:off x="0" y="407830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641" name="Google Shape;641;p45"/>
          <p:cNvPicPr preferRelativeResize="0"/>
          <p:nvPr/>
        </p:nvPicPr>
        <p:blipFill rotWithShape="1">
          <a:blip r:embed="rId2">
            <a:alphaModFix/>
          </a:blip>
          <a:srcRect t="1830" b="1830"/>
          <a:stretch/>
        </p:blipFill>
        <p:spPr>
          <a:xfrm>
            <a:off x="429768" y="1314036"/>
            <a:ext cx="785567" cy="606900"/>
          </a:xfrm>
          <a:prstGeom prst="rect">
            <a:avLst/>
          </a:prstGeom>
          <a:noFill/>
          <a:ln>
            <a:noFill/>
          </a:ln>
        </p:spPr>
      </p:pic>
      <p:pic>
        <p:nvPicPr>
          <p:cNvPr id="642" name="Google Shape;642;p45"/>
          <p:cNvPicPr preferRelativeResize="0"/>
          <p:nvPr/>
        </p:nvPicPr>
        <p:blipFill rotWithShape="1">
          <a:blip r:embed="rId3">
            <a:alphaModFix/>
          </a:blip>
          <a:srcRect t="228" b="238"/>
          <a:stretch/>
        </p:blipFill>
        <p:spPr>
          <a:xfrm>
            <a:off x="429768" y="2010348"/>
            <a:ext cx="785566" cy="606900"/>
          </a:xfrm>
          <a:prstGeom prst="rect">
            <a:avLst/>
          </a:prstGeom>
          <a:noFill/>
          <a:ln>
            <a:noFill/>
          </a:ln>
        </p:spPr>
      </p:pic>
      <p:pic>
        <p:nvPicPr>
          <p:cNvPr id="643" name="Google Shape;643;p45"/>
          <p:cNvPicPr preferRelativeResize="0"/>
          <p:nvPr/>
        </p:nvPicPr>
        <p:blipFill rotWithShape="1">
          <a:blip r:embed="rId2">
            <a:alphaModFix/>
          </a:blip>
          <a:srcRect t="1830" b="1830"/>
          <a:stretch/>
        </p:blipFill>
        <p:spPr>
          <a:xfrm>
            <a:off x="429768" y="2701248"/>
            <a:ext cx="785566" cy="606900"/>
          </a:xfrm>
          <a:prstGeom prst="rect">
            <a:avLst/>
          </a:prstGeom>
          <a:noFill/>
          <a:ln>
            <a:noFill/>
          </a:ln>
        </p:spPr>
      </p:pic>
      <p:pic>
        <p:nvPicPr>
          <p:cNvPr id="644" name="Google Shape;644;p45"/>
          <p:cNvPicPr preferRelativeResize="0"/>
          <p:nvPr/>
        </p:nvPicPr>
        <p:blipFill rotWithShape="1">
          <a:blip r:embed="rId3">
            <a:alphaModFix/>
          </a:blip>
          <a:srcRect t="228" b="238"/>
          <a:stretch/>
        </p:blipFill>
        <p:spPr>
          <a:xfrm>
            <a:off x="429768" y="3392773"/>
            <a:ext cx="785566" cy="606900"/>
          </a:xfrm>
          <a:prstGeom prst="rect">
            <a:avLst/>
          </a:prstGeom>
          <a:noFill/>
          <a:ln>
            <a:noFill/>
          </a:ln>
        </p:spPr>
      </p:pic>
      <p:pic>
        <p:nvPicPr>
          <p:cNvPr id="645" name="Google Shape;645;p45"/>
          <p:cNvPicPr preferRelativeResize="0"/>
          <p:nvPr/>
        </p:nvPicPr>
        <p:blipFill rotWithShape="1">
          <a:blip r:embed="rId2">
            <a:alphaModFix/>
          </a:blip>
          <a:srcRect t="1830" b="1830"/>
          <a:stretch/>
        </p:blipFill>
        <p:spPr>
          <a:xfrm>
            <a:off x="429768" y="4078298"/>
            <a:ext cx="785566" cy="6069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32. Bullets 1–5 (Green/Yellow)">
  <p:cSld name="CUSTOM_2_7_1_4_1_2">
    <p:spTree>
      <p:nvGrpSpPr>
        <p:cNvPr id="1" name="Shape 646"/>
        <p:cNvGrpSpPr/>
        <p:nvPr/>
      </p:nvGrpSpPr>
      <p:grpSpPr>
        <a:xfrm>
          <a:off x="0" y="0"/>
          <a:ext cx="0" cy="0"/>
          <a:chOff x="0" y="0"/>
          <a:chExt cx="0" cy="0"/>
        </a:xfrm>
      </p:grpSpPr>
      <p:sp>
        <p:nvSpPr>
          <p:cNvPr id="647" name="Google Shape;647;p46"/>
          <p:cNvSpPr/>
          <p:nvPr/>
        </p:nvSpPr>
        <p:spPr>
          <a:xfrm>
            <a:off x="1362456" y="1300238"/>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6"/>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49" name="Google Shape;649;p46"/>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650" name="Google Shape;650;p46"/>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651" name="Google Shape;651;p46"/>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652" name="Google Shape;652;p46"/>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653" name="Google Shape;653;p46"/>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54" name="Google Shape;654;p46"/>
          <p:cNvSpPr txBox="1">
            <a:spLocks noGrp="1"/>
          </p:cNvSpPr>
          <p:nvPr>
            <p:ph type="subTitle" idx="3"/>
          </p:nvPr>
        </p:nvSpPr>
        <p:spPr>
          <a:xfrm>
            <a:off x="25" y="131942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55" name="Google Shape;655;p46"/>
          <p:cNvSpPr/>
          <p:nvPr/>
        </p:nvSpPr>
        <p:spPr>
          <a:xfrm>
            <a:off x="1352550" y="20025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6"/>
          <p:cNvSpPr/>
          <p:nvPr/>
        </p:nvSpPr>
        <p:spPr>
          <a:xfrm>
            <a:off x="1352550" y="2692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6"/>
          <p:cNvSpPr/>
          <p:nvPr/>
        </p:nvSpPr>
        <p:spPr>
          <a:xfrm>
            <a:off x="1352550" y="33855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6"/>
          <p:cNvSpPr txBox="1">
            <a:spLocks noGrp="1"/>
          </p:cNvSpPr>
          <p:nvPr>
            <p:ph type="subTitle" idx="4"/>
          </p:nvPr>
        </p:nvSpPr>
        <p:spPr>
          <a:xfrm>
            <a:off x="-12175" y="200495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59" name="Google Shape;659;p46"/>
          <p:cNvSpPr txBox="1">
            <a:spLocks noGrp="1"/>
          </p:cNvSpPr>
          <p:nvPr>
            <p:ph type="subTitle" idx="5"/>
          </p:nvPr>
        </p:nvSpPr>
        <p:spPr>
          <a:xfrm>
            <a:off x="100" y="26952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60" name="Google Shape;660;p46"/>
          <p:cNvSpPr txBox="1">
            <a:spLocks noGrp="1"/>
          </p:cNvSpPr>
          <p:nvPr>
            <p:ph type="subTitle" idx="6"/>
          </p:nvPr>
        </p:nvSpPr>
        <p:spPr>
          <a:xfrm>
            <a:off x="-12300" y="33855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61" name="Google Shape;661;p46"/>
          <p:cNvSpPr/>
          <p:nvPr/>
        </p:nvSpPr>
        <p:spPr>
          <a:xfrm>
            <a:off x="1364850" y="407830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6"/>
          <p:cNvSpPr txBox="1">
            <a:spLocks noGrp="1"/>
          </p:cNvSpPr>
          <p:nvPr>
            <p:ph type="subTitle" idx="7"/>
          </p:nvPr>
        </p:nvSpPr>
        <p:spPr>
          <a:xfrm>
            <a:off x="0" y="407830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663" name="Google Shape;663;p46"/>
          <p:cNvPicPr preferRelativeResize="0"/>
          <p:nvPr/>
        </p:nvPicPr>
        <p:blipFill rotWithShape="1">
          <a:blip r:embed="rId2">
            <a:alphaModFix/>
          </a:blip>
          <a:srcRect t="1830" b="1830"/>
          <a:stretch/>
        </p:blipFill>
        <p:spPr>
          <a:xfrm>
            <a:off x="429768" y="1314036"/>
            <a:ext cx="785567" cy="606900"/>
          </a:xfrm>
          <a:prstGeom prst="rect">
            <a:avLst/>
          </a:prstGeom>
          <a:noFill/>
          <a:ln>
            <a:noFill/>
          </a:ln>
        </p:spPr>
      </p:pic>
      <p:pic>
        <p:nvPicPr>
          <p:cNvPr id="664" name="Google Shape;664;p46"/>
          <p:cNvPicPr preferRelativeResize="0"/>
          <p:nvPr/>
        </p:nvPicPr>
        <p:blipFill rotWithShape="1">
          <a:blip r:embed="rId2">
            <a:alphaModFix/>
          </a:blip>
          <a:srcRect t="1830" b="1830"/>
          <a:stretch/>
        </p:blipFill>
        <p:spPr>
          <a:xfrm>
            <a:off x="429768" y="2010348"/>
            <a:ext cx="785567" cy="606900"/>
          </a:xfrm>
          <a:prstGeom prst="rect">
            <a:avLst/>
          </a:prstGeom>
          <a:noFill/>
          <a:ln>
            <a:noFill/>
          </a:ln>
        </p:spPr>
      </p:pic>
      <p:pic>
        <p:nvPicPr>
          <p:cNvPr id="665" name="Google Shape;665;p46"/>
          <p:cNvPicPr preferRelativeResize="0"/>
          <p:nvPr/>
        </p:nvPicPr>
        <p:blipFill rotWithShape="1">
          <a:blip r:embed="rId2">
            <a:alphaModFix/>
          </a:blip>
          <a:srcRect t="1830" b="1830"/>
          <a:stretch/>
        </p:blipFill>
        <p:spPr>
          <a:xfrm>
            <a:off x="429768" y="2701248"/>
            <a:ext cx="785566" cy="606900"/>
          </a:xfrm>
          <a:prstGeom prst="rect">
            <a:avLst/>
          </a:prstGeom>
          <a:noFill/>
          <a:ln>
            <a:noFill/>
          </a:ln>
        </p:spPr>
      </p:pic>
      <p:pic>
        <p:nvPicPr>
          <p:cNvPr id="666" name="Google Shape;666;p46"/>
          <p:cNvPicPr preferRelativeResize="0"/>
          <p:nvPr/>
        </p:nvPicPr>
        <p:blipFill rotWithShape="1">
          <a:blip r:embed="rId2">
            <a:alphaModFix/>
          </a:blip>
          <a:srcRect t="1830" b="1830"/>
          <a:stretch/>
        </p:blipFill>
        <p:spPr>
          <a:xfrm>
            <a:off x="429768" y="3392773"/>
            <a:ext cx="785567" cy="606900"/>
          </a:xfrm>
          <a:prstGeom prst="rect">
            <a:avLst/>
          </a:prstGeom>
          <a:noFill/>
          <a:ln>
            <a:noFill/>
          </a:ln>
        </p:spPr>
      </p:pic>
      <p:pic>
        <p:nvPicPr>
          <p:cNvPr id="667" name="Google Shape;667;p46"/>
          <p:cNvPicPr preferRelativeResize="0"/>
          <p:nvPr/>
        </p:nvPicPr>
        <p:blipFill rotWithShape="1">
          <a:blip r:embed="rId2">
            <a:alphaModFix/>
          </a:blip>
          <a:srcRect t="1830" b="1830"/>
          <a:stretch/>
        </p:blipFill>
        <p:spPr>
          <a:xfrm>
            <a:off x="429768" y="4078298"/>
            <a:ext cx="785566" cy="6069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33. Bullets 1–5 (Gray)">
  <p:cSld name="CUSTOM_2_7_1_4_1_1">
    <p:spTree>
      <p:nvGrpSpPr>
        <p:cNvPr id="1" name="Shape 668"/>
        <p:cNvGrpSpPr/>
        <p:nvPr/>
      </p:nvGrpSpPr>
      <p:grpSpPr>
        <a:xfrm>
          <a:off x="0" y="0"/>
          <a:ext cx="0" cy="0"/>
          <a:chOff x="0" y="0"/>
          <a:chExt cx="0" cy="0"/>
        </a:xfrm>
      </p:grpSpPr>
      <p:sp>
        <p:nvSpPr>
          <p:cNvPr id="669" name="Google Shape;669;p47"/>
          <p:cNvSpPr/>
          <p:nvPr/>
        </p:nvSpPr>
        <p:spPr>
          <a:xfrm>
            <a:off x="1362456" y="1300238"/>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7"/>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71" name="Google Shape;671;p47"/>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672" name="Google Shape;672;p47"/>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673" name="Google Shape;673;p47"/>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674" name="Google Shape;674;p47"/>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675" name="Google Shape;675;p47"/>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76" name="Google Shape;676;p47"/>
          <p:cNvSpPr txBox="1">
            <a:spLocks noGrp="1"/>
          </p:cNvSpPr>
          <p:nvPr>
            <p:ph type="subTitle" idx="3"/>
          </p:nvPr>
        </p:nvSpPr>
        <p:spPr>
          <a:xfrm>
            <a:off x="25" y="131942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77" name="Google Shape;677;p47"/>
          <p:cNvSpPr/>
          <p:nvPr/>
        </p:nvSpPr>
        <p:spPr>
          <a:xfrm>
            <a:off x="1352550" y="20025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7"/>
          <p:cNvSpPr/>
          <p:nvPr/>
        </p:nvSpPr>
        <p:spPr>
          <a:xfrm>
            <a:off x="1352550" y="2692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7"/>
          <p:cNvSpPr/>
          <p:nvPr/>
        </p:nvSpPr>
        <p:spPr>
          <a:xfrm>
            <a:off x="1352550" y="33855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7"/>
          <p:cNvSpPr txBox="1">
            <a:spLocks noGrp="1"/>
          </p:cNvSpPr>
          <p:nvPr>
            <p:ph type="subTitle" idx="4"/>
          </p:nvPr>
        </p:nvSpPr>
        <p:spPr>
          <a:xfrm>
            <a:off x="-12175" y="200495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81" name="Google Shape;681;p47"/>
          <p:cNvSpPr txBox="1">
            <a:spLocks noGrp="1"/>
          </p:cNvSpPr>
          <p:nvPr>
            <p:ph type="subTitle" idx="5"/>
          </p:nvPr>
        </p:nvSpPr>
        <p:spPr>
          <a:xfrm>
            <a:off x="100" y="26952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82" name="Google Shape;682;p47"/>
          <p:cNvSpPr txBox="1">
            <a:spLocks noGrp="1"/>
          </p:cNvSpPr>
          <p:nvPr>
            <p:ph type="subTitle" idx="6"/>
          </p:nvPr>
        </p:nvSpPr>
        <p:spPr>
          <a:xfrm>
            <a:off x="-12300" y="33855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83" name="Google Shape;683;p47"/>
          <p:cNvSpPr/>
          <p:nvPr/>
        </p:nvSpPr>
        <p:spPr>
          <a:xfrm>
            <a:off x="1364850" y="407830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7"/>
          <p:cNvSpPr txBox="1">
            <a:spLocks noGrp="1"/>
          </p:cNvSpPr>
          <p:nvPr>
            <p:ph type="subTitle" idx="7"/>
          </p:nvPr>
        </p:nvSpPr>
        <p:spPr>
          <a:xfrm>
            <a:off x="0" y="407830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685" name="Google Shape;685;p47"/>
          <p:cNvPicPr preferRelativeResize="0"/>
          <p:nvPr/>
        </p:nvPicPr>
        <p:blipFill rotWithShape="1">
          <a:blip r:embed="rId2">
            <a:alphaModFix/>
          </a:blip>
          <a:srcRect t="1774" b="1765"/>
          <a:stretch/>
        </p:blipFill>
        <p:spPr>
          <a:xfrm>
            <a:off x="429768" y="1314036"/>
            <a:ext cx="785567" cy="606900"/>
          </a:xfrm>
          <a:prstGeom prst="rect">
            <a:avLst/>
          </a:prstGeom>
          <a:noFill/>
          <a:ln>
            <a:noFill/>
          </a:ln>
        </p:spPr>
      </p:pic>
      <p:pic>
        <p:nvPicPr>
          <p:cNvPr id="686" name="Google Shape;686;p47"/>
          <p:cNvPicPr preferRelativeResize="0"/>
          <p:nvPr/>
        </p:nvPicPr>
        <p:blipFill rotWithShape="1">
          <a:blip r:embed="rId2">
            <a:alphaModFix/>
          </a:blip>
          <a:srcRect t="1774" b="1765"/>
          <a:stretch/>
        </p:blipFill>
        <p:spPr>
          <a:xfrm>
            <a:off x="429768" y="2010348"/>
            <a:ext cx="785566" cy="606900"/>
          </a:xfrm>
          <a:prstGeom prst="rect">
            <a:avLst/>
          </a:prstGeom>
          <a:noFill/>
          <a:ln>
            <a:noFill/>
          </a:ln>
        </p:spPr>
      </p:pic>
      <p:pic>
        <p:nvPicPr>
          <p:cNvPr id="687" name="Google Shape;687;p47"/>
          <p:cNvPicPr preferRelativeResize="0"/>
          <p:nvPr/>
        </p:nvPicPr>
        <p:blipFill rotWithShape="1">
          <a:blip r:embed="rId2">
            <a:alphaModFix/>
          </a:blip>
          <a:srcRect t="1774" b="1765"/>
          <a:stretch/>
        </p:blipFill>
        <p:spPr>
          <a:xfrm>
            <a:off x="429768" y="2701248"/>
            <a:ext cx="785566" cy="606900"/>
          </a:xfrm>
          <a:prstGeom prst="rect">
            <a:avLst/>
          </a:prstGeom>
          <a:noFill/>
          <a:ln>
            <a:noFill/>
          </a:ln>
        </p:spPr>
      </p:pic>
      <p:pic>
        <p:nvPicPr>
          <p:cNvPr id="688" name="Google Shape;688;p47"/>
          <p:cNvPicPr preferRelativeResize="0"/>
          <p:nvPr/>
        </p:nvPicPr>
        <p:blipFill rotWithShape="1">
          <a:blip r:embed="rId2">
            <a:alphaModFix/>
          </a:blip>
          <a:srcRect t="1774" b="1765"/>
          <a:stretch/>
        </p:blipFill>
        <p:spPr>
          <a:xfrm>
            <a:off x="429768" y="3392773"/>
            <a:ext cx="785566" cy="606900"/>
          </a:xfrm>
          <a:prstGeom prst="rect">
            <a:avLst/>
          </a:prstGeom>
          <a:noFill/>
          <a:ln>
            <a:noFill/>
          </a:ln>
        </p:spPr>
      </p:pic>
      <p:pic>
        <p:nvPicPr>
          <p:cNvPr id="689" name="Google Shape;689;p47"/>
          <p:cNvPicPr preferRelativeResize="0"/>
          <p:nvPr/>
        </p:nvPicPr>
        <p:blipFill rotWithShape="1">
          <a:blip r:embed="rId2">
            <a:alphaModFix/>
          </a:blip>
          <a:srcRect t="1774" b="1765"/>
          <a:stretch/>
        </p:blipFill>
        <p:spPr>
          <a:xfrm>
            <a:off x="429768" y="4078298"/>
            <a:ext cx="785566" cy="6069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34. Bullets 1–5 (Blue)">
  <p:cSld name="CUSTOM_2_7_1_4_1_1_1">
    <p:spTree>
      <p:nvGrpSpPr>
        <p:cNvPr id="1" name="Shape 690"/>
        <p:cNvGrpSpPr/>
        <p:nvPr/>
      </p:nvGrpSpPr>
      <p:grpSpPr>
        <a:xfrm>
          <a:off x="0" y="0"/>
          <a:ext cx="0" cy="0"/>
          <a:chOff x="0" y="0"/>
          <a:chExt cx="0" cy="0"/>
        </a:xfrm>
      </p:grpSpPr>
      <p:sp>
        <p:nvSpPr>
          <p:cNvPr id="691" name="Google Shape;691;p48"/>
          <p:cNvSpPr/>
          <p:nvPr/>
        </p:nvSpPr>
        <p:spPr>
          <a:xfrm>
            <a:off x="1362456" y="1300238"/>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8"/>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93" name="Google Shape;693;p48"/>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694" name="Google Shape;694;p48"/>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695" name="Google Shape;695;p48"/>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696" name="Google Shape;696;p48"/>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697" name="Google Shape;697;p48"/>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98" name="Google Shape;698;p48"/>
          <p:cNvSpPr txBox="1">
            <a:spLocks noGrp="1"/>
          </p:cNvSpPr>
          <p:nvPr>
            <p:ph type="subTitle" idx="3"/>
          </p:nvPr>
        </p:nvSpPr>
        <p:spPr>
          <a:xfrm>
            <a:off x="25" y="131942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99" name="Google Shape;699;p48"/>
          <p:cNvSpPr/>
          <p:nvPr/>
        </p:nvSpPr>
        <p:spPr>
          <a:xfrm>
            <a:off x="1352550" y="20025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8"/>
          <p:cNvSpPr/>
          <p:nvPr/>
        </p:nvSpPr>
        <p:spPr>
          <a:xfrm>
            <a:off x="1352550" y="2692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8"/>
          <p:cNvSpPr/>
          <p:nvPr/>
        </p:nvSpPr>
        <p:spPr>
          <a:xfrm>
            <a:off x="1352550" y="33855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8"/>
          <p:cNvSpPr txBox="1">
            <a:spLocks noGrp="1"/>
          </p:cNvSpPr>
          <p:nvPr>
            <p:ph type="subTitle" idx="4"/>
          </p:nvPr>
        </p:nvSpPr>
        <p:spPr>
          <a:xfrm>
            <a:off x="-12175" y="200495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03" name="Google Shape;703;p48"/>
          <p:cNvSpPr txBox="1">
            <a:spLocks noGrp="1"/>
          </p:cNvSpPr>
          <p:nvPr>
            <p:ph type="subTitle" idx="5"/>
          </p:nvPr>
        </p:nvSpPr>
        <p:spPr>
          <a:xfrm>
            <a:off x="100" y="26952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04" name="Google Shape;704;p48"/>
          <p:cNvSpPr txBox="1">
            <a:spLocks noGrp="1"/>
          </p:cNvSpPr>
          <p:nvPr>
            <p:ph type="subTitle" idx="6"/>
          </p:nvPr>
        </p:nvSpPr>
        <p:spPr>
          <a:xfrm>
            <a:off x="-12300" y="33855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05" name="Google Shape;705;p48"/>
          <p:cNvSpPr/>
          <p:nvPr/>
        </p:nvSpPr>
        <p:spPr>
          <a:xfrm>
            <a:off x="1364850" y="407830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8"/>
          <p:cNvSpPr txBox="1">
            <a:spLocks noGrp="1"/>
          </p:cNvSpPr>
          <p:nvPr>
            <p:ph type="subTitle" idx="7"/>
          </p:nvPr>
        </p:nvSpPr>
        <p:spPr>
          <a:xfrm>
            <a:off x="0" y="407830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707" name="Google Shape;707;p48"/>
          <p:cNvPicPr preferRelativeResize="0"/>
          <p:nvPr/>
        </p:nvPicPr>
        <p:blipFill rotWithShape="1">
          <a:blip r:embed="rId2">
            <a:alphaModFix/>
          </a:blip>
          <a:srcRect t="475" b="465"/>
          <a:stretch/>
        </p:blipFill>
        <p:spPr>
          <a:xfrm>
            <a:off x="429768" y="1314036"/>
            <a:ext cx="785567" cy="606900"/>
          </a:xfrm>
          <a:prstGeom prst="rect">
            <a:avLst/>
          </a:prstGeom>
          <a:noFill/>
          <a:ln>
            <a:noFill/>
          </a:ln>
        </p:spPr>
      </p:pic>
      <p:pic>
        <p:nvPicPr>
          <p:cNvPr id="708" name="Google Shape;708;p48"/>
          <p:cNvPicPr preferRelativeResize="0"/>
          <p:nvPr/>
        </p:nvPicPr>
        <p:blipFill rotWithShape="1">
          <a:blip r:embed="rId2">
            <a:alphaModFix/>
          </a:blip>
          <a:srcRect t="475" b="465"/>
          <a:stretch/>
        </p:blipFill>
        <p:spPr>
          <a:xfrm>
            <a:off x="429768" y="2010348"/>
            <a:ext cx="785566" cy="606900"/>
          </a:xfrm>
          <a:prstGeom prst="rect">
            <a:avLst/>
          </a:prstGeom>
          <a:noFill/>
          <a:ln>
            <a:noFill/>
          </a:ln>
        </p:spPr>
      </p:pic>
      <p:pic>
        <p:nvPicPr>
          <p:cNvPr id="709" name="Google Shape;709;p48"/>
          <p:cNvPicPr preferRelativeResize="0"/>
          <p:nvPr/>
        </p:nvPicPr>
        <p:blipFill rotWithShape="1">
          <a:blip r:embed="rId2">
            <a:alphaModFix/>
          </a:blip>
          <a:srcRect t="475" b="465"/>
          <a:stretch/>
        </p:blipFill>
        <p:spPr>
          <a:xfrm>
            <a:off x="429768" y="2701248"/>
            <a:ext cx="785566" cy="606900"/>
          </a:xfrm>
          <a:prstGeom prst="rect">
            <a:avLst/>
          </a:prstGeom>
          <a:noFill/>
          <a:ln>
            <a:noFill/>
          </a:ln>
        </p:spPr>
      </p:pic>
      <p:pic>
        <p:nvPicPr>
          <p:cNvPr id="710" name="Google Shape;710;p48"/>
          <p:cNvPicPr preferRelativeResize="0"/>
          <p:nvPr/>
        </p:nvPicPr>
        <p:blipFill rotWithShape="1">
          <a:blip r:embed="rId2">
            <a:alphaModFix/>
          </a:blip>
          <a:srcRect t="475" b="465"/>
          <a:stretch/>
        </p:blipFill>
        <p:spPr>
          <a:xfrm>
            <a:off x="429768" y="3392773"/>
            <a:ext cx="785566" cy="606900"/>
          </a:xfrm>
          <a:prstGeom prst="rect">
            <a:avLst/>
          </a:prstGeom>
          <a:noFill/>
          <a:ln>
            <a:noFill/>
          </a:ln>
        </p:spPr>
      </p:pic>
      <p:pic>
        <p:nvPicPr>
          <p:cNvPr id="711" name="Google Shape;711;p48"/>
          <p:cNvPicPr preferRelativeResize="0"/>
          <p:nvPr/>
        </p:nvPicPr>
        <p:blipFill rotWithShape="1">
          <a:blip r:embed="rId2">
            <a:alphaModFix/>
          </a:blip>
          <a:srcRect t="475" b="465"/>
          <a:stretch/>
        </p:blipFill>
        <p:spPr>
          <a:xfrm>
            <a:off x="429768" y="4078298"/>
            <a:ext cx="785566" cy="6069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35. Bullets 1–6 (Green)">
  <p:cSld name="CUSTOM_2_7_1_3_1_1_3_1">
    <p:spTree>
      <p:nvGrpSpPr>
        <p:cNvPr id="1" name="Shape 712"/>
        <p:cNvGrpSpPr/>
        <p:nvPr/>
      </p:nvGrpSpPr>
      <p:grpSpPr>
        <a:xfrm>
          <a:off x="0" y="0"/>
          <a:ext cx="0" cy="0"/>
          <a:chOff x="0" y="0"/>
          <a:chExt cx="0" cy="0"/>
        </a:xfrm>
      </p:grpSpPr>
      <p:sp>
        <p:nvSpPr>
          <p:cNvPr id="713" name="Google Shape;713;p49"/>
          <p:cNvSpPr/>
          <p:nvPr/>
        </p:nvSpPr>
        <p:spPr>
          <a:xfrm>
            <a:off x="1141275" y="123782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9"/>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15" name="Google Shape;715;p49"/>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16" name="Google Shape;716;p49"/>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717" name="Google Shape;717;p49"/>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718" name="Google Shape;718;p49"/>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719" name="Google Shape;719;p49"/>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20" name="Google Shape;720;p49"/>
          <p:cNvSpPr txBox="1">
            <a:spLocks noGrp="1"/>
          </p:cNvSpPr>
          <p:nvPr>
            <p:ph type="subTitle" idx="3"/>
          </p:nvPr>
        </p:nvSpPr>
        <p:spPr>
          <a:xfrm>
            <a:off x="-12150" y="127465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21" name="Google Shape;721;p49"/>
          <p:cNvSpPr/>
          <p:nvPr/>
        </p:nvSpPr>
        <p:spPr>
          <a:xfrm>
            <a:off x="1141350" y="182890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9"/>
          <p:cNvSpPr/>
          <p:nvPr/>
        </p:nvSpPr>
        <p:spPr>
          <a:xfrm>
            <a:off x="1141350" y="241997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9"/>
          <p:cNvSpPr/>
          <p:nvPr/>
        </p:nvSpPr>
        <p:spPr>
          <a:xfrm>
            <a:off x="1141350" y="301105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9"/>
          <p:cNvSpPr/>
          <p:nvPr/>
        </p:nvSpPr>
        <p:spPr>
          <a:xfrm>
            <a:off x="1141275" y="360215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9"/>
          <p:cNvSpPr/>
          <p:nvPr/>
        </p:nvSpPr>
        <p:spPr>
          <a:xfrm>
            <a:off x="1141350" y="419327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9"/>
          <p:cNvSpPr txBox="1">
            <a:spLocks noGrp="1"/>
          </p:cNvSpPr>
          <p:nvPr>
            <p:ph type="subTitle" idx="4"/>
          </p:nvPr>
        </p:nvSpPr>
        <p:spPr>
          <a:xfrm>
            <a:off x="-12100" y="184885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27" name="Google Shape;727;p49"/>
          <p:cNvSpPr txBox="1">
            <a:spLocks noGrp="1"/>
          </p:cNvSpPr>
          <p:nvPr>
            <p:ph type="subTitle" idx="5"/>
          </p:nvPr>
        </p:nvSpPr>
        <p:spPr>
          <a:xfrm>
            <a:off x="-12200" y="24399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28" name="Google Shape;728;p49"/>
          <p:cNvSpPr txBox="1">
            <a:spLocks noGrp="1"/>
          </p:cNvSpPr>
          <p:nvPr>
            <p:ph type="subTitle" idx="6"/>
          </p:nvPr>
        </p:nvSpPr>
        <p:spPr>
          <a:xfrm>
            <a:off x="-12250" y="30310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29" name="Google Shape;729;p49"/>
          <p:cNvSpPr txBox="1">
            <a:spLocks noGrp="1"/>
          </p:cNvSpPr>
          <p:nvPr>
            <p:ph type="subTitle" idx="7"/>
          </p:nvPr>
        </p:nvSpPr>
        <p:spPr>
          <a:xfrm>
            <a:off x="-12125" y="362210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30" name="Google Shape;730;p49"/>
          <p:cNvSpPr txBox="1">
            <a:spLocks noGrp="1"/>
          </p:cNvSpPr>
          <p:nvPr>
            <p:ph type="subTitle" idx="8"/>
          </p:nvPr>
        </p:nvSpPr>
        <p:spPr>
          <a:xfrm>
            <a:off x="-12125" y="42361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731" name="Google Shape;731;p49"/>
          <p:cNvPicPr preferRelativeResize="0"/>
          <p:nvPr/>
        </p:nvPicPr>
        <p:blipFill rotWithShape="1">
          <a:blip r:embed="rId2">
            <a:alphaModFix/>
          </a:blip>
          <a:srcRect t="1830" b="1830"/>
          <a:stretch/>
        </p:blipFill>
        <p:spPr>
          <a:xfrm>
            <a:off x="429768" y="1261872"/>
            <a:ext cx="577804" cy="446400"/>
          </a:xfrm>
          <a:prstGeom prst="rect">
            <a:avLst/>
          </a:prstGeom>
          <a:noFill/>
          <a:ln>
            <a:noFill/>
          </a:ln>
        </p:spPr>
      </p:pic>
      <p:pic>
        <p:nvPicPr>
          <p:cNvPr id="732" name="Google Shape;732;p49"/>
          <p:cNvPicPr preferRelativeResize="0"/>
          <p:nvPr/>
        </p:nvPicPr>
        <p:blipFill rotWithShape="1">
          <a:blip r:embed="rId3">
            <a:alphaModFix/>
          </a:blip>
          <a:srcRect t="228" b="238"/>
          <a:stretch/>
        </p:blipFill>
        <p:spPr>
          <a:xfrm>
            <a:off x="429768" y="1848847"/>
            <a:ext cx="577805" cy="446400"/>
          </a:xfrm>
          <a:prstGeom prst="rect">
            <a:avLst/>
          </a:prstGeom>
          <a:noFill/>
          <a:ln>
            <a:noFill/>
          </a:ln>
        </p:spPr>
      </p:pic>
      <p:pic>
        <p:nvPicPr>
          <p:cNvPr id="733" name="Google Shape;733;p49"/>
          <p:cNvPicPr preferRelativeResize="0"/>
          <p:nvPr/>
        </p:nvPicPr>
        <p:blipFill rotWithShape="1">
          <a:blip r:embed="rId2">
            <a:alphaModFix/>
          </a:blip>
          <a:srcRect t="1830" b="1830"/>
          <a:stretch/>
        </p:blipFill>
        <p:spPr>
          <a:xfrm>
            <a:off x="429768" y="2439922"/>
            <a:ext cx="577804" cy="446400"/>
          </a:xfrm>
          <a:prstGeom prst="rect">
            <a:avLst/>
          </a:prstGeom>
          <a:noFill/>
          <a:ln>
            <a:noFill/>
          </a:ln>
        </p:spPr>
      </p:pic>
      <p:pic>
        <p:nvPicPr>
          <p:cNvPr id="734" name="Google Shape;734;p49"/>
          <p:cNvPicPr preferRelativeResize="0"/>
          <p:nvPr/>
        </p:nvPicPr>
        <p:blipFill rotWithShape="1">
          <a:blip r:embed="rId3">
            <a:alphaModFix/>
          </a:blip>
          <a:srcRect t="228" b="238"/>
          <a:stretch/>
        </p:blipFill>
        <p:spPr>
          <a:xfrm>
            <a:off x="429768" y="3040985"/>
            <a:ext cx="577805" cy="446400"/>
          </a:xfrm>
          <a:prstGeom prst="rect">
            <a:avLst/>
          </a:prstGeom>
          <a:noFill/>
          <a:ln>
            <a:noFill/>
          </a:ln>
        </p:spPr>
      </p:pic>
      <p:pic>
        <p:nvPicPr>
          <p:cNvPr id="735" name="Google Shape;735;p49"/>
          <p:cNvPicPr preferRelativeResize="0"/>
          <p:nvPr/>
        </p:nvPicPr>
        <p:blipFill rotWithShape="1">
          <a:blip r:embed="rId2">
            <a:alphaModFix/>
          </a:blip>
          <a:srcRect t="1830" b="1830"/>
          <a:stretch/>
        </p:blipFill>
        <p:spPr>
          <a:xfrm>
            <a:off x="429768" y="3622122"/>
            <a:ext cx="577804" cy="446400"/>
          </a:xfrm>
          <a:prstGeom prst="rect">
            <a:avLst/>
          </a:prstGeom>
          <a:noFill/>
          <a:ln>
            <a:noFill/>
          </a:ln>
        </p:spPr>
      </p:pic>
      <p:pic>
        <p:nvPicPr>
          <p:cNvPr id="736" name="Google Shape;736;p49"/>
          <p:cNvPicPr preferRelativeResize="0"/>
          <p:nvPr/>
        </p:nvPicPr>
        <p:blipFill rotWithShape="1">
          <a:blip r:embed="rId3">
            <a:alphaModFix/>
          </a:blip>
          <a:srcRect t="228" b="238"/>
          <a:stretch/>
        </p:blipFill>
        <p:spPr>
          <a:xfrm>
            <a:off x="429768" y="4203272"/>
            <a:ext cx="577805" cy="4464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36. Bullets 1–6 (Yellow/Green)">
  <p:cSld name="CUSTOM_2_7_1_3_1_1_3_2">
    <p:spTree>
      <p:nvGrpSpPr>
        <p:cNvPr id="1" name="Shape 737"/>
        <p:cNvGrpSpPr/>
        <p:nvPr/>
      </p:nvGrpSpPr>
      <p:grpSpPr>
        <a:xfrm>
          <a:off x="0" y="0"/>
          <a:ext cx="0" cy="0"/>
          <a:chOff x="0" y="0"/>
          <a:chExt cx="0" cy="0"/>
        </a:xfrm>
      </p:grpSpPr>
      <p:sp>
        <p:nvSpPr>
          <p:cNvPr id="738" name="Google Shape;738;p50"/>
          <p:cNvSpPr/>
          <p:nvPr/>
        </p:nvSpPr>
        <p:spPr>
          <a:xfrm>
            <a:off x="1141275" y="123782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0"/>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40" name="Google Shape;740;p50"/>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41" name="Google Shape;741;p50"/>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742" name="Google Shape;742;p50"/>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743" name="Google Shape;743;p50"/>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744" name="Google Shape;744;p50"/>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45" name="Google Shape;745;p50"/>
          <p:cNvSpPr txBox="1">
            <a:spLocks noGrp="1"/>
          </p:cNvSpPr>
          <p:nvPr>
            <p:ph type="subTitle" idx="3"/>
          </p:nvPr>
        </p:nvSpPr>
        <p:spPr>
          <a:xfrm>
            <a:off x="-12150" y="127465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46" name="Google Shape;746;p50"/>
          <p:cNvSpPr/>
          <p:nvPr/>
        </p:nvSpPr>
        <p:spPr>
          <a:xfrm>
            <a:off x="1141350" y="182890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0"/>
          <p:cNvSpPr/>
          <p:nvPr/>
        </p:nvSpPr>
        <p:spPr>
          <a:xfrm>
            <a:off x="1141350" y="241997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0"/>
          <p:cNvSpPr/>
          <p:nvPr/>
        </p:nvSpPr>
        <p:spPr>
          <a:xfrm>
            <a:off x="1141350" y="301105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0"/>
          <p:cNvSpPr/>
          <p:nvPr/>
        </p:nvSpPr>
        <p:spPr>
          <a:xfrm>
            <a:off x="1141275" y="360215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0"/>
          <p:cNvSpPr/>
          <p:nvPr/>
        </p:nvSpPr>
        <p:spPr>
          <a:xfrm>
            <a:off x="1141350" y="419327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0"/>
          <p:cNvSpPr txBox="1">
            <a:spLocks noGrp="1"/>
          </p:cNvSpPr>
          <p:nvPr>
            <p:ph type="subTitle" idx="4"/>
          </p:nvPr>
        </p:nvSpPr>
        <p:spPr>
          <a:xfrm>
            <a:off x="-12100" y="184885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52" name="Google Shape;752;p50"/>
          <p:cNvSpPr txBox="1">
            <a:spLocks noGrp="1"/>
          </p:cNvSpPr>
          <p:nvPr>
            <p:ph type="subTitle" idx="5"/>
          </p:nvPr>
        </p:nvSpPr>
        <p:spPr>
          <a:xfrm>
            <a:off x="-12200" y="24399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53" name="Google Shape;753;p50"/>
          <p:cNvSpPr txBox="1">
            <a:spLocks noGrp="1"/>
          </p:cNvSpPr>
          <p:nvPr>
            <p:ph type="subTitle" idx="6"/>
          </p:nvPr>
        </p:nvSpPr>
        <p:spPr>
          <a:xfrm>
            <a:off x="-12250" y="30310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54" name="Google Shape;754;p50"/>
          <p:cNvSpPr txBox="1">
            <a:spLocks noGrp="1"/>
          </p:cNvSpPr>
          <p:nvPr>
            <p:ph type="subTitle" idx="7"/>
          </p:nvPr>
        </p:nvSpPr>
        <p:spPr>
          <a:xfrm>
            <a:off x="-12125" y="362210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55" name="Google Shape;755;p50"/>
          <p:cNvSpPr txBox="1">
            <a:spLocks noGrp="1"/>
          </p:cNvSpPr>
          <p:nvPr>
            <p:ph type="subTitle" idx="8"/>
          </p:nvPr>
        </p:nvSpPr>
        <p:spPr>
          <a:xfrm>
            <a:off x="-12125" y="42361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756" name="Google Shape;756;p50"/>
          <p:cNvPicPr preferRelativeResize="0"/>
          <p:nvPr/>
        </p:nvPicPr>
        <p:blipFill rotWithShape="1">
          <a:blip r:embed="rId2">
            <a:alphaModFix/>
          </a:blip>
          <a:srcRect t="1830" b="1830"/>
          <a:stretch/>
        </p:blipFill>
        <p:spPr>
          <a:xfrm>
            <a:off x="429768" y="1261872"/>
            <a:ext cx="577804" cy="446400"/>
          </a:xfrm>
          <a:prstGeom prst="rect">
            <a:avLst/>
          </a:prstGeom>
          <a:noFill/>
          <a:ln>
            <a:noFill/>
          </a:ln>
        </p:spPr>
      </p:pic>
      <p:pic>
        <p:nvPicPr>
          <p:cNvPr id="757" name="Google Shape;757;p50"/>
          <p:cNvPicPr preferRelativeResize="0"/>
          <p:nvPr/>
        </p:nvPicPr>
        <p:blipFill rotWithShape="1">
          <a:blip r:embed="rId2">
            <a:alphaModFix/>
          </a:blip>
          <a:srcRect t="1830" b="1830"/>
          <a:stretch/>
        </p:blipFill>
        <p:spPr>
          <a:xfrm>
            <a:off x="429768" y="1848847"/>
            <a:ext cx="577804" cy="446400"/>
          </a:xfrm>
          <a:prstGeom prst="rect">
            <a:avLst/>
          </a:prstGeom>
          <a:noFill/>
          <a:ln>
            <a:noFill/>
          </a:ln>
        </p:spPr>
      </p:pic>
      <p:pic>
        <p:nvPicPr>
          <p:cNvPr id="758" name="Google Shape;758;p50"/>
          <p:cNvPicPr preferRelativeResize="0"/>
          <p:nvPr/>
        </p:nvPicPr>
        <p:blipFill rotWithShape="1">
          <a:blip r:embed="rId2">
            <a:alphaModFix/>
          </a:blip>
          <a:srcRect t="1830" b="1830"/>
          <a:stretch/>
        </p:blipFill>
        <p:spPr>
          <a:xfrm>
            <a:off x="429768" y="2439922"/>
            <a:ext cx="577804" cy="446400"/>
          </a:xfrm>
          <a:prstGeom prst="rect">
            <a:avLst/>
          </a:prstGeom>
          <a:noFill/>
          <a:ln>
            <a:noFill/>
          </a:ln>
        </p:spPr>
      </p:pic>
      <p:pic>
        <p:nvPicPr>
          <p:cNvPr id="759" name="Google Shape;759;p50"/>
          <p:cNvPicPr preferRelativeResize="0"/>
          <p:nvPr/>
        </p:nvPicPr>
        <p:blipFill rotWithShape="1">
          <a:blip r:embed="rId2">
            <a:alphaModFix/>
          </a:blip>
          <a:srcRect t="1830" b="1830"/>
          <a:stretch/>
        </p:blipFill>
        <p:spPr>
          <a:xfrm>
            <a:off x="429768" y="3040985"/>
            <a:ext cx="577804" cy="446400"/>
          </a:xfrm>
          <a:prstGeom prst="rect">
            <a:avLst/>
          </a:prstGeom>
          <a:noFill/>
          <a:ln>
            <a:noFill/>
          </a:ln>
        </p:spPr>
      </p:pic>
      <p:pic>
        <p:nvPicPr>
          <p:cNvPr id="760" name="Google Shape;760;p50"/>
          <p:cNvPicPr preferRelativeResize="0"/>
          <p:nvPr/>
        </p:nvPicPr>
        <p:blipFill rotWithShape="1">
          <a:blip r:embed="rId2">
            <a:alphaModFix/>
          </a:blip>
          <a:srcRect t="1830" b="1830"/>
          <a:stretch/>
        </p:blipFill>
        <p:spPr>
          <a:xfrm>
            <a:off x="429768" y="3622122"/>
            <a:ext cx="577804" cy="446400"/>
          </a:xfrm>
          <a:prstGeom prst="rect">
            <a:avLst/>
          </a:prstGeom>
          <a:noFill/>
          <a:ln>
            <a:noFill/>
          </a:ln>
        </p:spPr>
      </p:pic>
      <p:pic>
        <p:nvPicPr>
          <p:cNvPr id="761" name="Google Shape;761;p50"/>
          <p:cNvPicPr preferRelativeResize="0"/>
          <p:nvPr/>
        </p:nvPicPr>
        <p:blipFill rotWithShape="1">
          <a:blip r:embed="rId2">
            <a:alphaModFix/>
          </a:blip>
          <a:srcRect t="1830" b="1830"/>
          <a:stretch/>
        </p:blipFill>
        <p:spPr>
          <a:xfrm>
            <a:off x="429768" y="4203272"/>
            <a:ext cx="577804" cy="4464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37. Bullets 1–6 (Gray)">
  <p:cSld name="CUSTOM_2_7_1_3_1_1_3_3">
    <p:spTree>
      <p:nvGrpSpPr>
        <p:cNvPr id="1" name="Shape 762"/>
        <p:cNvGrpSpPr/>
        <p:nvPr/>
      </p:nvGrpSpPr>
      <p:grpSpPr>
        <a:xfrm>
          <a:off x="0" y="0"/>
          <a:ext cx="0" cy="0"/>
          <a:chOff x="0" y="0"/>
          <a:chExt cx="0" cy="0"/>
        </a:xfrm>
      </p:grpSpPr>
      <p:sp>
        <p:nvSpPr>
          <p:cNvPr id="763" name="Google Shape;763;p51"/>
          <p:cNvSpPr/>
          <p:nvPr/>
        </p:nvSpPr>
        <p:spPr>
          <a:xfrm>
            <a:off x="1141275" y="123782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1"/>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65" name="Google Shape;765;p51"/>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66" name="Google Shape;766;p51"/>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767" name="Google Shape;767;p51"/>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768" name="Google Shape;768;p51"/>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769" name="Google Shape;769;p51"/>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70" name="Google Shape;770;p51"/>
          <p:cNvSpPr txBox="1">
            <a:spLocks noGrp="1"/>
          </p:cNvSpPr>
          <p:nvPr>
            <p:ph type="subTitle" idx="3"/>
          </p:nvPr>
        </p:nvSpPr>
        <p:spPr>
          <a:xfrm>
            <a:off x="-12150" y="127465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71" name="Google Shape;771;p51"/>
          <p:cNvSpPr/>
          <p:nvPr/>
        </p:nvSpPr>
        <p:spPr>
          <a:xfrm>
            <a:off x="1141350" y="182890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1"/>
          <p:cNvSpPr/>
          <p:nvPr/>
        </p:nvSpPr>
        <p:spPr>
          <a:xfrm>
            <a:off x="1141350" y="241997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1"/>
          <p:cNvSpPr/>
          <p:nvPr/>
        </p:nvSpPr>
        <p:spPr>
          <a:xfrm>
            <a:off x="1141350" y="301105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1"/>
          <p:cNvSpPr/>
          <p:nvPr/>
        </p:nvSpPr>
        <p:spPr>
          <a:xfrm>
            <a:off x="1141275" y="360215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1"/>
          <p:cNvSpPr/>
          <p:nvPr/>
        </p:nvSpPr>
        <p:spPr>
          <a:xfrm>
            <a:off x="1141350" y="419327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1"/>
          <p:cNvSpPr txBox="1">
            <a:spLocks noGrp="1"/>
          </p:cNvSpPr>
          <p:nvPr>
            <p:ph type="subTitle" idx="4"/>
          </p:nvPr>
        </p:nvSpPr>
        <p:spPr>
          <a:xfrm>
            <a:off x="-12100" y="184885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77" name="Google Shape;777;p51"/>
          <p:cNvSpPr txBox="1">
            <a:spLocks noGrp="1"/>
          </p:cNvSpPr>
          <p:nvPr>
            <p:ph type="subTitle" idx="5"/>
          </p:nvPr>
        </p:nvSpPr>
        <p:spPr>
          <a:xfrm>
            <a:off x="-12200" y="24399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78" name="Google Shape;778;p51"/>
          <p:cNvSpPr txBox="1">
            <a:spLocks noGrp="1"/>
          </p:cNvSpPr>
          <p:nvPr>
            <p:ph type="subTitle" idx="6"/>
          </p:nvPr>
        </p:nvSpPr>
        <p:spPr>
          <a:xfrm>
            <a:off x="-12250" y="30310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79" name="Google Shape;779;p51"/>
          <p:cNvSpPr txBox="1">
            <a:spLocks noGrp="1"/>
          </p:cNvSpPr>
          <p:nvPr>
            <p:ph type="subTitle" idx="7"/>
          </p:nvPr>
        </p:nvSpPr>
        <p:spPr>
          <a:xfrm>
            <a:off x="-12125" y="362210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80" name="Google Shape;780;p51"/>
          <p:cNvSpPr txBox="1">
            <a:spLocks noGrp="1"/>
          </p:cNvSpPr>
          <p:nvPr>
            <p:ph type="subTitle" idx="8"/>
          </p:nvPr>
        </p:nvSpPr>
        <p:spPr>
          <a:xfrm>
            <a:off x="-12125" y="42361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781" name="Google Shape;781;p51"/>
          <p:cNvPicPr preferRelativeResize="0"/>
          <p:nvPr/>
        </p:nvPicPr>
        <p:blipFill rotWithShape="1">
          <a:blip r:embed="rId2">
            <a:alphaModFix/>
          </a:blip>
          <a:srcRect t="1774" b="1765"/>
          <a:stretch/>
        </p:blipFill>
        <p:spPr>
          <a:xfrm>
            <a:off x="429768" y="1261872"/>
            <a:ext cx="577805" cy="446400"/>
          </a:xfrm>
          <a:prstGeom prst="rect">
            <a:avLst/>
          </a:prstGeom>
          <a:noFill/>
          <a:ln>
            <a:noFill/>
          </a:ln>
        </p:spPr>
      </p:pic>
      <p:pic>
        <p:nvPicPr>
          <p:cNvPr id="782" name="Google Shape;782;p51"/>
          <p:cNvPicPr preferRelativeResize="0"/>
          <p:nvPr/>
        </p:nvPicPr>
        <p:blipFill rotWithShape="1">
          <a:blip r:embed="rId2">
            <a:alphaModFix/>
          </a:blip>
          <a:srcRect t="1774" b="1765"/>
          <a:stretch/>
        </p:blipFill>
        <p:spPr>
          <a:xfrm>
            <a:off x="429768" y="1848847"/>
            <a:ext cx="577805" cy="446400"/>
          </a:xfrm>
          <a:prstGeom prst="rect">
            <a:avLst/>
          </a:prstGeom>
          <a:noFill/>
          <a:ln>
            <a:noFill/>
          </a:ln>
        </p:spPr>
      </p:pic>
      <p:pic>
        <p:nvPicPr>
          <p:cNvPr id="783" name="Google Shape;783;p51"/>
          <p:cNvPicPr preferRelativeResize="0"/>
          <p:nvPr/>
        </p:nvPicPr>
        <p:blipFill rotWithShape="1">
          <a:blip r:embed="rId2">
            <a:alphaModFix/>
          </a:blip>
          <a:srcRect t="1774" b="1765"/>
          <a:stretch/>
        </p:blipFill>
        <p:spPr>
          <a:xfrm>
            <a:off x="429768" y="2439922"/>
            <a:ext cx="577805" cy="446400"/>
          </a:xfrm>
          <a:prstGeom prst="rect">
            <a:avLst/>
          </a:prstGeom>
          <a:noFill/>
          <a:ln>
            <a:noFill/>
          </a:ln>
        </p:spPr>
      </p:pic>
      <p:pic>
        <p:nvPicPr>
          <p:cNvPr id="784" name="Google Shape;784;p51"/>
          <p:cNvPicPr preferRelativeResize="0"/>
          <p:nvPr/>
        </p:nvPicPr>
        <p:blipFill rotWithShape="1">
          <a:blip r:embed="rId2">
            <a:alphaModFix/>
          </a:blip>
          <a:srcRect t="1774" b="1765"/>
          <a:stretch/>
        </p:blipFill>
        <p:spPr>
          <a:xfrm>
            <a:off x="429768" y="3040985"/>
            <a:ext cx="577805" cy="446400"/>
          </a:xfrm>
          <a:prstGeom prst="rect">
            <a:avLst/>
          </a:prstGeom>
          <a:noFill/>
          <a:ln>
            <a:noFill/>
          </a:ln>
        </p:spPr>
      </p:pic>
      <p:pic>
        <p:nvPicPr>
          <p:cNvPr id="785" name="Google Shape;785;p51"/>
          <p:cNvPicPr preferRelativeResize="0"/>
          <p:nvPr/>
        </p:nvPicPr>
        <p:blipFill rotWithShape="1">
          <a:blip r:embed="rId2">
            <a:alphaModFix/>
          </a:blip>
          <a:srcRect t="1774" b="1765"/>
          <a:stretch/>
        </p:blipFill>
        <p:spPr>
          <a:xfrm>
            <a:off x="429768" y="3622122"/>
            <a:ext cx="577805" cy="446400"/>
          </a:xfrm>
          <a:prstGeom prst="rect">
            <a:avLst/>
          </a:prstGeom>
          <a:noFill/>
          <a:ln>
            <a:noFill/>
          </a:ln>
        </p:spPr>
      </p:pic>
      <p:pic>
        <p:nvPicPr>
          <p:cNvPr id="786" name="Google Shape;786;p51"/>
          <p:cNvPicPr preferRelativeResize="0"/>
          <p:nvPr/>
        </p:nvPicPr>
        <p:blipFill rotWithShape="1">
          <a:blip r:embed="rId2">
            <a:alphaModFix/>
          </a:blip>
          <a:srcRect t="1774" b="1765"/>
          <a:stretch/>
        </p:blipFill>
        <p:spPr>
          <a:xfrm>
            <a:off x="429768" y="4203272"/>
            <a:ext cx="577805" cy="4464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38. Bullets 1–6 (Blue)">
  <p:cSld name="CUSTOM_2_7_1_3_1_1_3_2_1">
    <p:spTree>
      <p:nvGrpSpPr>
        <p:cNvPr id="1" name="Shape 787"/>
        <p:cNvGrpSpPr/>
        <p:nvPr/>
      </p:nvGrpSpPr>
      <p:grpSpPr>
        <a:xfrm>
          <a:off x="0" y="0"/>
          <a:ext cx="0" cy="0"/>
          <a:chOff x="0" y="0"/>
          <a:chExt cx="0" cy="0"/>
        </a:xfrm>
      </p:grpSpPr>
      <p:sp>
        <p:nvSpPr>
          <p:cNvPr id="788" name="Google Shape;788;p52"/>
          <p:cNvSpPr/>
          <p:nvPr/>
        </p:nvSpPr>
        <p:spPr>
          <a:xfrm>
            <a:off x="1141275" y="123782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2"/>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90" name="Google Shape;790;p52"/>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91" name="Google Shape;791;p52"/>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792" name="Google Shape;792;p52"/>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793" name="Google Shape;793;p52"/>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794" name="Google Shape;794;p52"/>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95" name="Google Shape;795;p52"/>
          <p:cNvSpPr txBox="1">
            <a:spLocks noGrp="1"/>
          </p:cNvSpPr>
          <p:nvPr>
            <p:ph type="subTitle" idx="3"/>
          </p:nvPr>
        </p:nvSpPr>
        <p:spPr>
          <a:xfrm>
            <a:off x="-12150" y="127465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96" name="Google Shape;796;p52"/>
          <p:cNvSpPr/>
          <p:nvPr/>
        </p:nvSpPr>
        <p:spPr>
          <a:xfrm>
            <a:off x="1141350" y="182890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2"/>
          <p:cNvSpPr/>
          <p:nvPr/>
        </p:nvSpPr>
        <p:spPr>
          <a:xfrm>
            <a:off x="1141350" y="241997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2"/>
          <p:cNvSpPr/>
          <p:nvPr/>
        </p:nvSpPr>
        <p:spPr>
          <a:xfrm>
            <a:off x="1141350" y="301105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2"/>
          <p:cNvSpPr/>
          <p:nvPr/>
        </p:nvSpPr>
        <p:spPr>
          <a:xfrm>
            <a:off x="1141275" y="360215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2"/>
          <p:cNvSpPr/>
          <p:nvPr/>
        </p:nvSpPr>
        <p:spPr>
          <a:xfrm>
            <a:off x="1141350" y="419327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2"/>
          <p:cNvSpPr txBox="1">
            <a:spLocks noGrp="1"/>
          </p:cNvSpPr>
          <p:nvPr>
            <p:ph type="subTitle" idx="4"/>
          </p:nvPr>
        </p:nvSpPr>
        <p:spPr>
          <a:xfrm>
            <a:off x="-12100" y="184885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02" name="Google Shape;802;p52"/>
          <p:cNvSpPr txBox="1">
            <a:spLocks noGrp="1"/>
          </p:cNvSpPr>
          <p:nvPr>
            <p:ph type="subTitle" idx="5"/>
          </p:nvPr>
        </p:nvSpPr>
        <p:spPr>
          <a:xfrm>
            <a:off x="-12200" y="24399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03" name="Google Shape;803;p52"/>
          <p:cNvSpPr txBox="1">
            <a:spLocks noGrp="1"/>
          </p:cNvSpPr>
          <p:nvPr>
            <p:ph type="subTitle" idx="6"/>
          </p:nvPr>
        </p:nvSpPr>
        <p:spPr>
          <a:xfrm>
            <a:off x="-12250" y="30310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04" name="Google Shape;804;p52"/>
          <p:cNvSpPr txBox="1">
            <a:spLocks noGrp="1"/>
          </p:cNvSpPr>
          <p:nvPr>
            <p:ph type="subTitle" idx="7"/>
          </p:nvPr>
        </p:nvSpPr>
        <p:spPr>
          <a:xfrm>
            <a:off x="-12125" y="362210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05" name="Google Shape;805;p52"/>
          <p:cNvSpPr txBox="1">
            <a:spLocks noGrp="1"/>
          </p:cNvSpPr>
          <p:nvPr>
            <p:ph type="subTitle" idx="8"/>
          </p:nvPr>
        </p:nvSpPr>
        <p:spPr>
          <a:xfrm>
            <a:off x="-12125" y="42361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806" name="Google Shape;806;p52"/>
          <p:cNvPicPr preferRelativeResize="0"/>
          <p:nvPr/>
        </p:nvPicPr>
        <p:blipFill rotWithShape="1">
          <a:blip r:embed="rId2">
            <a:alphaModFix/>
          </a:blip>
          <a:srcRect t="465" b="475"/>
          <a:stretch/>
        </p:blipFill>
        <p:spPr>
          <a:xfrm>
            <a:off x="429768" y="1261872"/>
            <a:ext cx="577805" cy="446400"/>
          </a:xfrm>
          <a:prstGeom prst="rect">
            <a:avLst/>
          </a:prstGeom>
          <a:noFill/>
          <a:ln>
            <a:noFill/>
          </a:ln>
        </p:spPr>
      </p:pic>
      <p:pic>
        <p:nvPicPr>
          <p:cNvPr id="807" name="Google Shape;807;p52"/>
          <p:cNvPicPr preferRelativeResize="0"/>
          <p:nvPr/>
        </p:nvPicPr>
        <p:blipFill rotWithShape="1">
          <a:blip r:embed="rId2">
            <a:alphaModFix/>
          </a:blip>
          <a:srcRect t="465" b="475"/>
          <a:stretch/>
        </p:blipFill>
        <p:spPr>
          <a:xfrm>
            <a:off x="429768" y="1848847"/>
            <a:ext cx="577805" cy="446400"/>
          </a:xfrm>
          <a:prstGeom prst="rect">
            <a:avLst/>
          </a:prstGeom>
          <a:noFill/>
          <a:ln>
            <a:noFill/>
          </a:ln>
        </p:spPr>
      </p:pic>
      <p:pic>
        <p:nvPicPr>
          <p:cNvPr id="808" name="Google Shape;808;p52"/>
          <p:cNvPicPr preferRelativeResize="0"/>
          <p:nvPr/>
        </p:nvPicPr>
        <p:blipFill rotWithShape="1">
          <a:blip r:embed="rId2">
            <a:alphaModFix/>
          </a:blip>
          <a:srcRect t="465" b="475"/>
          <a:stretch/>
        </p:blipFill>
        <p:spPr>
          <a:xfrm>
            <a:off x="429768" y="2439922"/>
            <a:ext cx="577805" cy="446400"/>
          </a:xfrm>
          <a:prstGeom prst="rect">
            <a:avLst/>
          </a:prstGeom>
          <a:noFill/>
          <a:ln>
            <a:noFill/>
          </a:ln>
        </p:spPr>
      </p:pic>
      <p:pic>
        <p:nvPicPr>
          <p:cNvPr id="809" name="Google Shape;809;p52"/>
          <p:cNvPicPr preferRelativeResize="0"/>
          <p:nvPr/>
        </p:nvPicPr>
        <p:blipFill rotWithShape="1">
          <a:blip r:embed="rId2">
            <a:alphaModFix/>
          </a:blip>
          <a:srcRect t="465" b="475"/>
          <a:stretch/>
        </p:blipFill>
        <p:spPr>
          <a:xfrm>
            <a:off x="429768" y="3040985"/>
            <a:ext cx="577805" cy="446400"/>
          </a:xfrm>
          <a:prstGeom prst="rect">
            <a:avLst/>
          </a:prstGeom>
          <a:noFill/>
          <a:ln>
            <a:noFill/>
          </a:ln>
        </p:spPr>
      </p:pic>
      <p:pic>
        <p:nvPicPr>
          <p:cNvPr id="810" name="Google Shape;810;p52"/>
          <p:cNvPicPr preferRelativeResize="0"/>
          <p:nvPr/>
        </p:nvPicPr>
        <p:blipFill rotWithShape="1">
          <a:blip r:embed="rId2">
            <a:alphaModFix/>
          </a:blip>
          <a:srcRect t="465" b="475"/>
          <a:stretch/>
        </p:blipFill>
        <p:spPr>
          <a:xfrm>
            <a:off x="429768" y="3622122"/>
            <a:ext cx="577805" cy="446400"/>
          </a:xfrm>
          <a:prstGeom prst="rect">
            <a:avLst/>
          </a:prstGeom>
          <a:noFill/>
          <a:ln>
            <a:noFill/>
          </a:ln>
        </p:spPr>
      </p:pic>
      <p:pic>
        <p:nvPicPr>
          <p:cNvPr id="811" name="Google Shape;811;p52"/>
          <p:cNvPicPr preferRelativeResize="0"/>
          <p:nvPr/>
        </p:nvPicPr>
        <p:blipFill rotWithShape="1">
          <a:blip r:embed="rId2">
            <a:alphaModFix/>
          </a:blip>
          <a:srcRect t="465" b="475"/>
          <a:stretch/>
        </p:blipFill>
        <p:spPr>
          <a:xfrm>
            <a:off x="429768" y="4203272"/>
            <a:ext cx="577805" cy="4464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39. Bullets 1–7 (Green)">
  <p:cSld name="CUSTOM_2_7_1_3_1_1_1_2">
    <p:spTree>
      <p:nvGrpSpPr>
        <p:cNvPr id="1" name="Shape 812"/>
        <p:cNvGrpSpPr/>
        <p:nvPr/>
      </p:nvGrpSpPr>
      <p:grpSpPr>
        <a:xfrm>
          <a:off x="0" y="0"/>
          <a:ext cx="0" cy="0"/>
          <a:chOff x="0" y="0"/>
          <a:chExt cx="0" cy="0"/>
        </a:xfrm>
      </p:grpSpPr>
      <p:sp>
        <p:nvSpPr>
          <p:cNvPr id="813" name="Google Shape;813;p53"/>
          <p:cNvSpPr/>
          <p:nvPr/>
        </p:nvSpPr>
        <p:spPr>
          <a:xfrm>
            <a:off x="1045025" y="11616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3"/>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15" name="Google Shape;815;p53"/>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816" name="Google Shape;816;p53"/>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817" name="Google Shape;817;p53"/>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818" name="Google Shape;818;p53"/>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819" name="Google Shape;819;p53"/>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20" name="Google Shape;820;p53"/>
          <p:cNvSpPr txBox="1">
            <a:spLocks noGrp="1"/>
          </p:cNvSpPr>
          <p:nvPr>
            <p:ph type="subTitle" idx="3"/>
          </p:nvPr>
        </p:nvSpPr>
        <p:spPr>
          <a:xfrm>
            <a:off x="0" y="11753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21" name="Google Shape;821;p53"/>
          <p:cNvSpPr/>
          <p:nvPr/>
        </p:nvSpPr>
        <p:spPr>
          <a:xfrm>
            <a:off x="1045200" y="168425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3"/>
          <p:cNvSpPr txBox="1">
            <a:spLocks noGrp="1"/>
          </p:cNvSpPr>
          <p:nvPr>
            <p:ph type="subTitle" idx="4"/>
          </p:nvPr>
        </p:nvSpPr>
        <p:spPr>
          <a:xfrm>
            <a:off x="250" y="1697950"/>
            <a:ext cx="9144000" cy="4572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23" name="Google Shape;823;p53"/>
          <p:cNvSpPr/>
          <p:nvPr/>
        </p:nvSpPr>
        <p:spPr>
          <a:xfrm>
            <a:off x="1045075" y="220740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3"/>
          <p:cNvSpPr txBox="1">
            <a:spLocks noGrp="1"/>
          </p:cNvSpPr>
          <p:nvPr>
            <p:ph type="subTitle" idx="5"/>
          </p:nvPr>
        </p:nvSpPr>
        <p:spPr>
          <a:xfrm>
            <a:off x="0" y="2221100"/>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25" name="Google Shape;825;p53"/>
          <p:cNvSpPr/>
          <p:nvPr/>
        </p:nvSpPr>
        <p:spPr>
          <a:xfrm>
            <a:off x="1045075" y="27300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3"/>
          <p:cNvSpPr txBox="1">
            <a:spLocks noGrp="1"/>
          </p:cNvSpPr>
          <p:nvPr>
            <p:ph type="subTitle" idx="6"/>
          </p:nvPr>
        </p:nvSpPr>
        <p:spPr>
          <a:xfrm>
            <a:off x="-250" y="27437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27" name="Google Shape;827;p53"/>
          <p:cNvSpPr/>
          <p:nvPr/>
        </p:nvSpPr>
        <p:spPr>
          <a:xfrm>
            <a:off x="1045100" y="325265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3"/>
          <p:cNvSpPr txBox="1">
            <a:spLocks noGrp="1"/>
          </p:cNvSpPr>
          <p:nvPr>
            <p:ph type="subTitle" idx="7"/>
          </p:nvPr>
        </p:nvSpPr>
        <p:spPr>
          <a:xfrm>
            <a:off x="0" y="3266350"/>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29" name="Google Shape;829;p53"/>
          <p:cNvSpPr/>
          <p:nvPr/>
        </p:nvSpPr>
        <p:spPr>
          <a:xfrm>
            <a:off x="1045100" y="377527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3"/>
          <p:cNvSpPr txBox="1">
            <a:spLocks noGrp="1"/>
          </p:cNvSpPr>
          <p:nvPr>
            <p:ph type="subTitle" idx="8"/>
          </p:nvPr>
        </p:nvSpPr>
        <p:spPr>
          <a:xfrm>
            <a:off x="-50" y="3788975"/>
            <a:ext cx="9144000" cy="4572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31" name="Google Shape;831;p53"/>
          <p:cNvSpPr/>
          <p:nvPr/>
        </p:nvSpPr>
        <p:spPr>
          <a:xfrm>
            <a:off x="1045100" y="43234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3"/>
          <p:cNvSpPr txBox="1">
            <a:spLocks noGrp="1"/>
          </p:cNvSpPr>
          <p:nvPr>
            <p:ph type="subTitle" idx="9"/>
          </p:nvPr>
        </p:nvSpPr>
        <p:spPr>
          <a:xfrm>
            <a:off x="25" y="43371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833" name="Google Shape;833;p53"/>
          <p:cNvPicPr preferRelativeResize="0"/>
          <p:nvPr/>
        </p:nvPicPr>
        <p:blipFill rotWithShape="1">
          <a:blip r:embed="rId2">
            <a:alphaModFix/>
          </a:blip>
          <a:srcRect t="1830" b="1830"/>
          <a:stretch/>
        </p:blipFill>
        <p:spPr>
          <a:xfrm>
            <a:off x="429768" y="1171588"/>
            <a:ext cx="521208" cy="396118"/>
          </a:xfrm>
          <a:prstGeom prst="rect">
            <a:avLst/>
          </a:prstGeom>
          <a:noFill/>
          <a:ln>
            <a:noFill/>
          </a:ln>
        </p:spPr>
      </p:pic>
      <p:pic>
        <p:nvPicPr>
          <p:cNvPr id="834" name="Google Shape;834;p53"/>
          <p:cNvPicPr preferRelativeResize="0"/>
          <p:nvPr/>
        </p:nvPicPr>
        <p:blipFill rotWithShape="1">
          <a:blip r:embed="rId3">
            <a:alphaModFix/>
          </a:blip>
          <a:srcRect t="1047" b="1037"/>
          <a:stretch/>
        </p:blipFill>
        <p:spPr>
          <a:xfrm>
            <a:off x="429768" y="1709650"/>
            <a:ext cx="521208" cy="396118"/>
          </a:xfrm>
          <a:prstGeom prst="rect">
            <a:avLst/>
          </a:prstGeom>
          <a:noFill/>
          <a:ln>
            <a:noFill/>
          </a:ln>
        </p:spPr>
      </p:pic>
      <p:pic>
        <p:nvPicPr>
          <p:cNvPr id="835" name="Google Shape;835;p53"/>
          <p:cNvPicPr preferRelativeResize="0"/>
          <p:nvPr/>
        </p:nvPicPr>
        <p:blipFill rotWithShape="1">
          <a:blip r:embed="rId2">
            <a:alphaModFix/>
          </a:blip>
          <a:srcRect t="1830" b="1830"/>
          <a:stretch/>
        </p:blipFill>
        <p:spPr>
          <a:xfrm>
            <a:off x="429768" y="2205600"/>
            <a:ext cx="521208" cy="396118"/>
          </a:xfrm>
          <a:prstGeom prst="rect">
            <a:avLst/>
          </a:prstGeom>
          <a:noFill/>
          <a:ln>
            <a:noFill/>
          </a:ln>
        </p:spPr>
      </p:pic>
      <p:pic>
        <p:nvPicPr>
          <p:cNvPr id="836" name="Google Shape;836;p53"/>
          <p:cNvPicPr preferRelativeResize="0"/>
          <p:nvPr/>
        </p:nvPicPr>
        <p:blipFill rotWithShape="1">
          <a:blip r:embed="rId3">
            <a:alphaModFix/>
          </a:blip>
          <a:srcRect t="1047" b="1037"/>
          <a:stretch/>
        </p:blipFill>
        <p:spPr>
          <a:xfrm>
            <a:off x="429768" y="2755163"/>
            <a:ext cx="521208" cy="396118"/>
          </a:xfrm>
          <a:prstGeom prst="rect">
            <a:avLst/>
          </a:prstGeom>
          <a:noFill/>
          <a:ln>
            <a:noFill/>
          </a:ln>
        </p:spPr>
      </p:pic>
      <p:pic>
        <p:nvPicPr>
          <p:cNvPr id="837" name="Google Shape;837;p53"/>
          <p:cNvPicPr preferRelativeResize="0"/>
          <p:nvPr/>
        </p:nvPicPr>
        <p:blipFill rotWithShape="1">
          <a:blip r:embed="rId2">
            <a:alphaModFix/>
          </a:blip>
          <a:srcRect t="1830" b="1830"/>
          <a:stretch/>
        </p:blipFill>
        <p:spPr>
          <a:xfrm>
            <a:off x="429768" y="3277788"/>
            <a:ext cx="521208" cy="396118"/>
          </a:xfrm>
          <a:prstGeom prst="rect">
            <a:avLst/>
          </a:prstGeom>
          <a:noFill/>
          <a:ln>
            <a:noFill/>
          </a:ln>
        </p:spPr>
      </p:pic>
      <p:pic>
        <p:nvPicPr>
          <p:cNvPr id="838" name="Google Shape;838;p53"/>
          <p:cNvPicPr preferRelativeResize="0"/>
          <p:nvPr/>
        </p:nvPicPr>
        <p:blipFill rotWithShape="1">
          <a:blip r:embed="rId3">
            <a:alphaModFix/>
          </a:blip>
          <a:srcRect t="1380" b="1390"/>
          <a:stretch/>
        </p:blipFill>
        <p:spPr>
          <a:xfrm>
            <a:off x="429768" y="3794760"/>
            <a:ext cx="520980" cy="393192"/>
          </a:xfrm>
          <a:prstGeom prst="rect">
            <a:avLst/>
          </a:prstGeom>
          <a:noFill/>
          <a:ln>
            <a:noFill/>
          </a:ln>
        </p:spPr>
      </p:pic>
      <p:pic>
        <p:nvPicPr>
          <p:cNvPr id="839" name="Google Shape;839;p53"/>
          <p:cNvPicPr preferRelativeResize="0"/>
          <p:nvPr/>
        </p:nvPicPr>
        <p:blipFill rotWithShape="1">
          <a:blip r:embed="rId2">
            <a:alphaModFix/>
          </a:blip>
          <a:srcRect t="1830" b="1830"/>
          <a:stretch/>
        </p:blipFill>
        <p:spPr>
          <a:xfrm>
            <a:off x="429768" y="4343400"/>
            <a:ext cx="520979" cy="393192"/>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40. Bullets 1–7 (Yellow/Green)">
  <p:cSld name="CUSTOM_2_7_1_3_1_1_1_2_1">
    <p:spTree>
      <p:nvGrpSpPr>
        <p:cNvPr id="1" name="Shape 840"/>
        <p:cNvGrpSpPr/>
        <p:nvPr/>
      </p:nvGrpSpPr>
      <p:grpSpPr>
        <a:xfrm>
          <a:off x="0" y="0"/>
          <a:ext cx="0" cy="0"/>
          <a:chOff x="0" y="0"/>
          <a:chExt cx="0" cy="0"/>
        </a:xfrm>
      </p:grpSpPr>
      <p:sp>
        <p:nvSpPr>
          <p:cNvPr id="841" name="Google Shape;841;p54"/>
          <p:cNvSpPr/>
          <p:nvPr/>
        </p:nvSpPr>
        <p:spPr>
          <a:xfrm>
            <a:off x="1045025" y="11616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4"/>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43" name="Google Shape;843;p54"/>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844" name="Google Shape;844;p54"/>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845" name="Google Shape;845;p54"/>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846" name="Google Shape;846;p54"/>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847" name="Google Shape;847;p54"/>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48" name="Google Shape;848;p54"/>
          <p:cNvSpPr txBox="1">
            <a:spLocks noGrp="1"/>
          </p:cNvSpPr>
          <p:nvPr>
            <p:ph type="subTitle" idx="3"/>
          </p:nvPr>
        </p:nvSpPr>
        <p:spPr>
          <a:xfrm>
            <a:off x="0" y="11753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49" name="Google Shape;849;p54"/>
          <p:cNvSpPr/>
          <p:nvPr/>
        </p:nvSpPr>
        <p:spPr>
          <a:xfrm>
            <a:off x="1045200" y="168425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4"/>
          <p:cNvSpPr txBox="1">
            <a:spLocks noGrp="1"/>
          </p:cNvSpPr>
          <p:nvPr>
            <p:ph type="subTitle" idx="4"/>
          </p:nvPr>
        </p:nvSpPr>
        <p:spPr>
          <a:xfrm>
            <a:off x="250" y="1697950"/>
            <a:ext cx="9144000" cy="4572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51" name="Google Shape;851;p54"/>
          <p:cNvSpPr/>
          <p:nvPr/>
        </p:nvSpPr>
        <p:spPr>
          <a:xfrm>
            <a:off x="1045075" y="220740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4"/>
          <p:cNvSpPr txBox="1">
            <a:spLocks noGrp="1"/>
          </p:cNvSpPr>
          <p:nvPr>
            <p:ph type="subTitle" idx="5"/>
          </p:nvPr>
        </p:nvSpPr>
        <p:spPr>
          <a:xfrm>
            <a:off x="0" y="2221100"/>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53" name="Google Shape;853;p54"/>
          <p:cNvSpPr/>
          <p:nvPr/>
        </p:nvSpPr>
        <p:spPr>
          <a:xfrm>
            <a:off x="1045075" y="27300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4"/>
          <p:cNvSpPr txBox="1">
            <a:spLocks noGrp="1"/>
          </p:cNvSpPr>
          <p:nvPr>
            <p:ph type="subTitle" idx="6"/>
          </p:nvPr>
        </p:nvSpPr>
        <p:spPr>
          <a:xfrm>
            <a:off x="-250" y="27437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55" name="Google Shape;855;p54"/>
          <p:cNvSpPr/>
          <p:nvPr/>
        </p:nvSpPr>
        <p:spPr>
          <a:xfrm>
            <a:off x="1045100" y="325265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4"/>
          <p:cNvSpPr txBox="1">
            <a:spLocks noGrp="1"/>
          </p:cNvSpPr>
          <p:nvPr>
            <p:ph type="subTitle" idx="7"/>
          </p:nvPr>
        </p:nvSpPr>
        <p:spPr>
          <a:xfrm>
            <a:off x="0" y="3266350"/>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57" name="Google Shape;857;p54"/>
          <p:cNvSpPr/>
          <p:nvPr/>
        </p:nvSpPr>
        <p:spPr>
          <a:xfrm>
            <a:off x="1045100" y="377527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4"/>
          <p:cNvSpPr txBox="1">
            <a:spLocks noGrp="1"/>
          </p:cNvSpPr>
          <p:nvPr>
            <p:ph type="subTitle" idx="8"/>
          </p:nvPr>
        </p:nvSpPr>
        <p:spPr>
          <a:xfrm>
            <a:off x="-50" y="3788975"/>
            <a:ext cx="9144000" cy="4572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59" name="Google Shape;859;p54"/>
          <p:cNvSpPr/>
          <p:nvPr/>
        </p:nvSpPr>
        <p:spPr>
          <a:xfrm>
            <a:off x="1045100" y="43234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4"/>
          <p:cNvSpPr txBox="1">
            <a:spLocks noGrp="1"/>
          </p:cNvSpPr>
          <p:nvPr>
            <p:ph type="subTitle" idx="9"/>
          </p:nvPr>
        </p:nvSpPr>
        <p:spPr>
          <a:xfrm>
            <a:off x="25" y="43371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861" name="Google Shape;861;p54"/>
          <p:cNvPicPr preferRelativeResize="0"/>
          <p:nvPr/>
        </p:nvPicPr>
        <p:blipFill rotWithShape="1">
          <a:blip r:embed="rId2">
            <a:alphaModFix/>
          </a:blip>
          <a:srcRect t="1830" b="1830"/>
          <a:stretch/>
        </p:blipFill>
        <p:spPr>
          <a:xfrm>
            <a:off x="429768" y="1171588"/>
            <a:ext cx="521208" cy="396118"/>
          </a:xfrm>
          <a:prstGeom prst="rect">
            <a:avLst/>
          </a:prstGeom>
          <a:noFill/>
          <a:ln>
            <a:noFill/>
          </a:ln>
        </p:spPr>
      </p:pic>
      <p:pic>
        <p:nvPicPr>
          <p:cNvPr id="862" name="Google Shape;862;p54"/>
          <p:cNvPicPr preferRelativeResize="0"/>
          <p:nvPr/>
        </p:nvPicPr>
        <p:blipFill rotWithShape="1">
          <a:blip r:embed="rId2">
            <a:alphaModFix/>
          </a:blip>
          <a:srcRect t="1830" b="1830"/>
          <a:stretch/>
        </p:blipFill>
        <p:spPr>
          <a:xfrm>
            <a:off x="429768" y="1709650"/>
            <a:ext cx="521208" cy="396118"/>
          </a:xfrm>
          <a:prstGeom prst="rect">
            <a:avLst/>
          </a:prstGeom>
          <a:noFill/>
          <a:ln>
            <a:noFill/>
          </a:ln>
        </p:spPr>
      </p:pic>
      <p:pic>
        <p:nvPicPr>
          <p:cNvPr id="863" name="Google Shape;863;p54"/>
          <p:cNvPicPr preferRelativeResize="0"/>
          <p:nvPr/>
        </p:nvPicPr>
        <p:blipFill rotWithShape="1">
          <a:blip r:embed="rId2">
            <a:alphaModFix/>
          </a:blip>
          <a:srcRect t="1830" b="1830"/>
          <a:stretch/>
        </p:blipFill>
        <p:spPr>
          <a:xfrm>
            <a:off x="429768" y="2205600"/>
            <a:ext cx="521208" cy="396118"/>
          </a:xfrm>
          <a:prstGeom prst="rect">
            <a:avLst/>
          </a:prstGeom>
          <a:noFill/>
          <a:ln>
            <a:noFill/>
          </a:ln>
        </p:spPr>
      </p:pic>
      <p:pic>
        <p:nvPicPr>
          <p:cNvPr id="864" name="Google Shape;864;p54"/>
          <p:cNvPicPr preferRelativeResize="0"/>
          <p:nvPr/>
        </p:nvPicPr>
        <p:blipFill rotWithShape="1">
          <a:blip r:embed="rId2">
            <a:alphaModFix/>
          </a:blip>
          <a:srcRect t="1830" b="1830"/>
          <a:stretch/>
        </p:blipFill>
        <p:spPr>
          <a:xfrm>
            <a:off x="429768" y="2755163"/>
            <a:ext cx="521208" cy="396118"/>
          </a:xfrm>
          <a:prstGeom prst="rect">
            <a:avLst/>
          </a:prstGeom>
          <a:noFill/>
          <a:ln>
            <a:noFill/>
          </a:ln>
        </p:spPr>
      </p:pic>
      <p:pic>
        <p:nvPicPr>
          <p:cNvPr id="865" name="Google Shape;865;p54"/>
          <p:cNvPicPr preferRelativeResize="0"/>
          <p:nvPr/>
        </p:nvPicPr>
        <p:blipFill rotWithShape="1">
          <a:blip r:embed="rId2">
            <a:alphaModFix/>
          </a:blip>
          <a:srcRect t="1830" b="1830"/>
          <a:stretch/>
        </p:blipFill>
        <p:spPr>
          <a:xfrm>
            <a:off x="429768" y="3277788"/>
            <a:ext cx="521208" cy="396118"/>
          </a:xfrm>
          <a:prstGeom prst="rect">
            <a:avLst/>
          </a:prstGeom>
          <a:noFill/>
          <a:ln>
            <a:noFill/>
          </a:ln>
        </p:spPr>
      </p:pic>
      <p:pic>
        <p:nvPicPr>
          <p:cNvPr id="866" name="Google Shape;866;p54"/>
          <p:cNvPicPr preferRelativeResize="0"/>
          <p:nvPr/>
        </p:nvPicPr>
        <p:blipFill rotWithShape="1">
          <a:blip r:embed="rId2">
            <a:alphaModFix/>
          </a:blip>
          <a:srcRect t="1830" b="1830"/>
          <a:stretch/>
        </p:blipFill>
        <p:spPr>
          <a:xfrm>
            <a:off x="429768" y="3794760"/>
            <a:ext cx="520979" cy="393192"/>
          </a:xfrm>
          <a:prstGeom prst="rect">
            <a:avLst/>
          </a:prstGeom>
          <a:noFill/>
          <a:ln>
            <a:noFill/>
          </a:ln>
        </p:spPr>
      </p:pic>
      <p:pic>
        <p:nvPicPr>
          <p:cNvPr id="867" name="Google Shape;867;p54"/>
          <p:cNvPicPr preferRelativeResize="0"/>
          <p:nvPr/>
        </p:nvPicPr>
        <p:blipFill rotWithShape="1">
          <a:blip r:embed="rId2">
            <a:alphaModFix/>
          </a:blip>
          <a:srcRect t="1830" b="1830"/>
          <a:stretch/>
        </p:blipFill>
        <p:spPr>
          <a:xfrm>
            <a:off x="429768" y="4343400"/>
            <a:ext cx="520979" cy="393192"/>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41. Bullets 1–7 (Gray)">
  <p:cSld name="CUSTOM_2_7_1_3_1_1_1_2_1_1">
    <p:spTree>
      <p:nvGrpSpPr>
        <p:cNvPr id="1" name="Shape 868"/>
        <p:cNvGrpSpPr/>
        <p:nvPr/>
      </p:nvGrpSpPr>
      <p:grpSpPr>
        <a:xfrm>
          <a:off x="0" y="0"/>
          <a:ext cx="0" cy="0"/>
          <a:chOff x="0" y="0"/>
          <a:chExt cx="0" cy="0"/>
        </a:xfrm>
      </p:grpSpPr>
      <p:sp>
        <p:nvSpPr>
          <p:cNvPr id="869" name="Google Shape;869;p55"/>
          <p:cNvSpPr/>
          <p:nvPr/>
        </p:nvSpPr>
        <p:spPr>
          <a:xfrm>
            <a:off x="1045025" y="11616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5"/>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71" name="Google Shape;871;p55"/>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872" name="Google Shape;872;p55"/>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873" name="Google Shape;873;p55"/>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874" name="Google Shape;874;p55"/>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875" name="Google Shape;875;p55"/>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76" name="Google Shape;876;p55"/>
          <p:cNvSpPr txBox="1">
            <a:spLocks noGrp="1"/>
          </p:cNvSpPr>
          <p:nvPr>
            <p:ph type="subTitle" idx="3"/>
          </p:nvPr>
        </p:nvSpPr>
        <p:spPr>
          <a:xfrm>
            <a:off x="0" y="11753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77" name="Google Shape;877;p55"/>
          <p:cNvSpPr/>
          <p:nvPr/>
        </p:nvSpPr>
        <p:spPr>
          <a:xfrm>
            <a:off x="1045200" y="168425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5"/>
          <p:cNvSpPr txBox="1">
            <a:spLocks noGrp="1"/>
          </p:cNvSpPr>
          <p:nvPr>
            <p:ph type="subTitle" idx="4"/>
          </p:nvPr>
        </p:nvSpPr>
        <p:spPr>
          <a:xfrm>
            <a:off x="250" y="1697950"/>
            <a:ext cx="9144000" cy="4572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79" name="Google Shape;879;p55"/>
          <p:cNvSpPr/>
          <p:nvPr/>
        </p:nvSpPr>
        <p:spPr>
          <a:xfrm>
            <a:off x="1045075" y="220740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5"/>
          <p:cNvSpPr txBox="1">
            <a:spLocks noGrp="1"/>
          </p:cNvSpPr>
          <p:nvPr>
            <p:ph type="subTitle" idx="5"/>
          </p:nvPr>
        </p:nvSpPr>
        <p:spPr>
          <a:xfrm>
            <a:off x="0" y="2221100"/>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81" name="Google Shape;881;p55"/>
          <p:cNvSpPr/>
          <p:nvPr/>
        </p:nvSpPr>
        <p:spPr>
          <a:xfrm>
            <a:off x="1045075" y="27300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5"/>
          <p:cNvSpPr txBox="1">
            <a:spLocks noGrp="1"/>
          </p:cNvSpPr>
          <p:nvPr>
            <p:ph type="subTitle" idx="6"/>
          </p:nvPr>
        </p:nvSpPr>
        <p:spPr>
          <a:xfrm>
            <a:off x="-250" y="27437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83" name="Google Shape;883;p55"/>
          <p:cNvSpPr/>
          <p:nvPr/>
        </p:nvSpPr>
        <p:spPr>
          <a:xfrm>
            <a:off x="1045100" y="325265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5"/>
          <p:cNvSpPr txBox="1">
            <a:spLocks noGrp="1"/>
          </p:cNvSpPr>
          <p:nvPr>
            <p:ph type="subTitle" idx="7"/>
          </p:nvPr>
        </p:nvSpPr>
        <p:spPr>
          <a:xfrm>
            <a:off x="0" y="3266350"/>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85" name="Google Shape;885;p55"/>
          <p:cNvSpPr/>
          <p:nvPr/>
        </p:nvSpPr>
        <p:spPr>
          <a:xfrm>
            <a:off x="1045100" y="377527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5"/>
          <p:cNvSpPr txBox="1">
            <a:spLocks noGrp="1"/>
          </p:cNvSpPr>
          <p:nvPr>
            <p:ph type="subTitle" idx="8"/>
          </p:nvPr>
        </p:nvSpPr>
        <p:spPr>
          <a:xfrm>
            <a:off x="-50" y="3788975"/>
            <a:ext cx="9144000" cy="4572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87" name="Google Shape;887;p55"/>
          <p:cNvSpPr/>
          <p:nvPr/>
        </p:nvSpPr>
        <p:spPr>
          <a:xfrm>
            <a:off x="1045100" y="43234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5"/>
          <p:cNvSpPr txBox="1">
            <a:spLocks noGrp="1"/>
          </p:cNvSpPr>
          <p:nvPr>
            <p:ph type="subTitle" idx="9"/>
          </p:nvPr>
        </p:nvSpPr>
        <p:spPr>
          <a:xfrm>
            <a:off x="25" y="43371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889" name="Google Shape;889;p55"/>
          <p:cNvPicPr preferRelativeResize="0"/>
          <p:nvPr/>
        </p:nvPicPr>
        <p:blipFill rotWithShape="1">
          <a:blip r:embed="rId2">
            <a:alphaModFix/>
          </a:blip>
          <a:srcRect t="2552" b="2561"/>
          <a:stretch/>
        </p:blipFill>
        <p:spPr>
          <a:xfrm>
            <a:off x="429768" y="1171588"/>
            <a:ext cx="521208" cy="396118"/>
          </a:xfrm>
          <a:prstGeom prst="rect">
            <a:avLst/>
          </a:prstGeom>
          <a:noFill/>
          <a:ln>
            <a:noFill/>
          </a:ln>
        </p:spPr>
      </p:pic>
      <p:pic>
        <p:nvPicPr>
          <p:cNvPr id="890" name="Google Shape;890;p55"/>
          <p:cNvPicPr preferRelativeResize="0"/>
          <p:nvPr/>
        </p:nvPicPr>
        <p:blipFill rotWithShape="1">
          <a:blip r:embed="rId2">
            <a:alphaModFix/>
          </a:blip>
          <a:srcRect t="2552" b="2561"/>
          <a:stretch/>
        </p:blipFill>
        <p:spPr>
          <a:xfrm>
            <a:off x="429768" y="1709650"/>
            <a:ext cx="521208" cy="396118"/>
          </a:xfrm>
          <a:prstGeom prst="rect">
            <a:avLst/>
          </a:prstGeom>
          <a:noFill/>
          <a:ln>
            <a:noFill/>
          </a:ln>
        </p:spPr>
      </p:pic>
      <p:pic>
        <p:nvPicPr>
          <p:cNvPr id="891" name="Google Shape;891;p55"/>
          <p:cNvPicPr preferRelativeResize="0"/>
          <p:nvPr/>
        </p:nvPicPr>
        <p:blipFill rotWithShape="1">
          <a:blip r:embed="rId2">
            <a:alphaModFix/>
          </a:blip>
          <a:srcRect t="2552" b="2561"/>
          <a:stretch/>
        </p:blipFill>
        <p:spPr>
          <a:xfrm>
            <a:off x="429768" y="2205600"/>
            <a:ext cx="521208" cy="396118"/>
          </a:xfrm>
          <a:prstGeom prst="rect">
            <a:avLst/>
          </a:prstGeom>
          <a:noFill/>
          <a:ln>
            <a:noFill/>
          </a:ln>
        </p:spPr>
      </p:pic>
      <p:pic>
        <p:nvPicPr>
          <p:cNvPr id="892" name="Google Shape;892;p55"/>
          <p:cNvPicPr preferRelativeResize="0"/>
          <p:nvPr/>
        </p:nvPicPr>
        <p:blipFill rotWithShape="1">
          <a:blip r:embed="rId2">
            <a:alphaModFix/>
          </a:blip>
          <a:srcRect t="2552" b="2561"/>
          <a:stretch/>
        </p:blipFill>
        <p:spPr>
          <a:xfrm>
            <a:off x="429768" y="2755163"/>
            <a:ext cx="521208" cy="396118"/>
          </a:xfrm>
          <a:prstGeom prst="rect">
            <a:avLst/>
          </a:prstGeom>
          <a:noFill/>
          <a:ln>
            <a:noFill/>
          </a:ln>
        </p:spPr>
      </p:pic>
      <p:pic>
        <p:nvPicPr>
          <p:cNvPr id="893" name="Google Shape;893;p55"/>
          <p:cNvPicPr preferRelativeResize="0"/>
          <p:nvPr/>
        </p:nvPicPr>
        <p:blipFill rotWithShape="1">
          <a:blip r:embed="rId2">
            <a:alphaModFix/>
          </a:blip>
          <a:srcRect t="2552" b="2561"/>
          <a:stretch/>
        </p:blipFill>
        <p:spPr>
          <a:xfrm>
            <a:off x="429768" y="3277788"/>
            <a:ext cx="521208" cy="396118"/>
          </a:xfrm>
          <a:prstGeom prst="rect">
            <a:avLst/>
          </a:prstGeom>
          <a:noFill/>
          <a:ln>
            <a:noFill/>
          </a:ln>
        </p:spPr>
      </p:pic>
      <p:pic>
        <p:nvPicPr>
          <p:cNvPr id="894" name="Google Shape;894;p55"/>
          <p:cNvPicPr preferRelativeResize="0"/>
          <p:nvPr/>
        </p:nvPicPr>
        <p:blipFill rotWithShape="1">
          <a:blip r:embed="rId2">
            <a:alphaModFix/>
          </a:blip>
          <a:srcRect t="2883" b="2892"/>
          <a:stretch/>
        </p:blipFill>
        <p:spPr>
          <a:xfrm>
            <a:off x="429768" y="3794760"/>
            <a:ext cx="520980" cy="393192"/>
          </a:xfrm>
          <a:prstGeom prst="rect">
            <a:avLst/>
          </a:prstGeom>
          <a:noFill/>
          <a:ln>
            <a:noFill/>
          </a:ln>
        </p:spPr>
      </p:pic>
      <p:pic>
        <p:nvPicPr>
          <p:cNvPr id="895" name="Google Shape;895;p55"/>
          <p:cNvPicPr preferRelativeResize="0"/>
          <p:nvPr/>
        </p:nvPicPr>
        <p:blipFill rotWithShape="1">
          <a:blip r:embed="rId2">
            <a:alphaModFix/>
          </a:blip>
          <a:srcRect t="2883" b="2892"/>
          <a:stretch/>
        </p:blipFill>
        <p:spPr>
          <a:xfrm>
            <a:off x="429768" y="4343400"/>
            <a:ext cx="520980" cy="393192"/>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42. Bullets 1–7 (Blue)">
  <p:cSld name="CUSTOM_2_7_1_3_1_1_1_2_1_1_1">
    <p:spTree>
      <p:nvGrpSpPr>
        <p:cNvPr id="1" name="Shape 896"/>
        <p:cNvGrpSpPr/>
        <p:nvPr/>
      </p:nvGrpSpPr>
      <p:grpSpPr>
        <a:xfrm>
          <a:off x="0" y="0"/>
          <a:ext cx="0" cy="0"/>
          <a:chOff x="0" y="0"/>
          <a:chExt cx="0" cy="0"/>
        </a:xfrm>
      </p:grpSpPr>
      <p:sp>
        <p:nvSpPr>
          <p:cNvPr id="897" name="Google Shape;897;p56"/>
          <p:cNvSpPr/>
          <p:nvPr/>
        </p:nvSpPr>
        <p:spPr>
          <a:xfrm>
            <a:off x="1045025" y="11616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6"/>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99" name="Google Shape;899;p56"/>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900" name="Google Shape;900;p56"/>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901" name="Google Shape;901;p56"/>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902" name="Google Shape;902;p56"/>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903" name="Google Shape;903;p56"/>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04" name="Google Shape;904;p56"/>
          <p:cNvSpPr txBox="1">
            <a:spLocks noGrp="1"/>
          </p:cNvSpPr>
          <p:nvPr>
            <p:ph type="subTitle" idx="3"/>
          </p:nvPr>
        </p:nvSpPr>
        <p:spPr>
          <a:xfrm>
            <a:off x="0" y="11753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05" name="Google Shape;905;p56"/>
          <p:cNvSpPr/>
          <p:nvPr/>
        </p:nvSpPr>
        <p:spPr>
          <a:xfrm>
            <a:off x="1045200" y="168425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6"/>
          <p:cNvSpPr txBox="1">
            <a:spLocks noGrp="1"/>
          </p:cNvSpPr>
          <p:nvPr>
            <p:ph type="subTitle" idx="4"/>
          </p:nvPr>
        </p:nvSpPr>
        <p:spPr>
          <a:xfrm>
            <a:off x="250" y="1697950"/>
            <a:ext cx="9144000" cy="4572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07" name="Google Shape;907;p56"/>
          <p:cNvSpPr/>
          <p:nvPr/>
        </p:nvSpPr>
        <p:spPr>
          <a:xfrm>
            <a:off x="1045075" y="220740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6"/>
          <p:cNvSpPr txBox="1">
            <a:spLocks noGrp="1"/>
          </p:cNvSpPr>
          <p:nvPr>
            <p:ph type="subTitle" idx="5"/>
          </p:nvPr>
        </p:nvSpPr>
        <p:spPr>
          <a:xfrm>
            <a:off x="0" y="2221100"/>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09" name="Google Shape;909;p56"/>
          <p:cNvSpPr/>
          <p:nvPr/>
        </p:nvSpPr>
        <p:spPr>
          <a:xfrm>
            <a:off x="1045075" y="27300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6"/>
          <p:cNvSpPr txBox="1">
            <a:spLocks noGrp="1"/>
          </p:cNvSpPr>
          <p:nvPr>
            <p:ph type="subTitle" idx="6"/>
          </p:nvPr>
        </p:nvSpPr>
        <p:spPr>
          <a:xfrm>
            <a:off x="-250" y="27437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11" name="Google Shape;911;p56"/>
          <p:cNvSpPr/>
          <p:nvPr/>
        </p:nvSpPr>
        <p:spPr>
          <a:xfrm>
            <a:off x="1045100" y="325265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6"/>
          <p:cNvSpPr txBox="1">
            <a:spLocks noGrp="1"/>
          </p:cNvSpPr>
          <p:nvPr>
            <p:ph type="subTitle" idx="7"/>
          </p:nvPr>
        </p:nvSpPr>
        <p:spPr>
          <a:xfrm>
            <a:off x="0" y="3266350"/>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13" name="Google Shape;913;p56"/>
          <p:cNvSpPr/>
          <p:nvPr/>
        </p:nvSpPr>
        <p:spPr>
          <a:xfrm>
            <a:off x="1045100" y="377527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6"/>
          <p:cNvSpPr txBox="1">
            <a:spLocks noGrp="1"/>
          </p:cNvSpPr>
          <p:nvPr>
            <p:ph type="subTitle" idx="8"/>
          </p:nvPr>
        </p:nvSpPr>
        <p:spPr>
          <a:xfrm>
            <a:off x="-50" y="3788975"/>
            <a:ext cx="9144000" cy="4572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15" name="Google Shape;915;p56"/>
          <p:cNvSpPr/>
          <p:nvPr/>
        </p:nvSpPr>
        <p:spPr>
          <a:xfrm>
            <a:off x="1045100" y="43234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6"/>
          <p:cNvSpPr txBox="1">
            <a:spLocks noGrp="1"/>
          </p:cNvSpPr>
          <p:nvPr>
            <p:ph type="subTitle" idx="9"/>
          </p:nvPr>
        </p:nvSpPr>
        <p:spPr>
          <a:xfrm>
            <a:off x="25" y="43371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917" name="Google Shape;917;p56"/>
          <p:cNvPicPr preferRelativeResize="0"/>
          <p:nvPr/>
        </p:nvPicPr>
        <p:blipFill rotWithShape="1">
          <a:blip r:embed="rId2">
            <a:alphaModFix/>
          </a:blip>
          <a:srcRect t="1276" b="1276"/>
          <a:stretch/>
        </p:blipFill>
        <p:spPr>
          <a:xfrm>
            <a:off x="429768" y="1171588"/>
            <a:ext cx="521208" cy="396118"/>
          </a:xfrm>
          <a:prstGeom prst="rect">
            <a:avLst/>
          </a:prstGeom>
          <a:noFill/>
          <a:ln>
            <a:noFill/>
          </a:ln>
        </p:spPr>
      </p:pic>
      <p:pic>
        <p:nvPicPr>
          <p:cNvPr id="918" name="Google Shape;918;p56"/>
          <p:cNvPicPr preferRelativeResize="0"/>
          <p:nvPr/>
        </p:nvPicPr>
        <p:blipFill rotWithShape="1">
          <a:blip r:embed="rId2">
            <a:alphaModFix/>
          </a:blip>
          <a:srcRect t="1276" b="1276"/>
          <a:stretch/>
        </p:blipFill>
        <p:spPr>
          <a:xfrm>
            <a:off x="429768" y="1709650"/>
            <a:ext cx="521208" cy="396119"/>
          </a:xfrm>
          <a:prstGeom prst="rect">
            <a:avLst/>
          </a:prstGeom>
          <a:noFill/>
          <a:ln>
            <a:noFill/>
          </a:ln>
        </p:spPr>
      </p:pic>
      <p:pic>
        <p:nvPicPr>
          <p:cNvPr id="919" name="Google Shape;919;p56"/>
          <p:cNvPicPr preferRelativeResize="0"/>
          <p:nvPr/>
        </p:nvPicPr>
        <p:blipFill rotWithShape="1">
          <a:blip r:embed="rId2">
            <a:alphaModFix/>
          </a:blip>
          <a:srcRect t="1276" b="1276"/>
          <a:stretch/>
        </p:blipFill>
        <p:spPr>
          <a:xfrm>
            <a:off x="429768" y="2205600"/>
            <a:ext cx="521208" cy="396118"/>
          </a:xfrm>
          <a:prstGeom prst="rect">
            <a:avLst/>
          </a:prstGeom>
          <a:noFill/>
          <a:ln>
            <a:noFill/>
          </a:ln>
        </p:spPr>
      </p:pic>
      <p:pic>
        <p:nvPicPr>
          <p:cNvPr id="920" name="Google Shape;920;p56"/>
          <p:cNvPicPr preferRelativeResize="0"/>
          <p:nvPr/>
        </p:nvPicPr>
        <p:blipFill rotWithShape="1">
          <a:blip r:embed="rId2">
            <a:alphaModFix/>
          </a:blip>
          <a:srcRect t="1276" b="1276"/>
          <a:stretch/>
        </p:blipFill>
        <p:spPr>
          <a:xfrm>
            <a:off x="429768" y="2755163"/>
            <a:ext cx="521208" cy="396119"/>
          </a:xfrm>
          <a:prstGeom prst="rect">
            <a:avLst/>
          </a:prstGeom>
          <a:noFill/>
          <a:ln>
            <a:noFill/>
          </a:ln>
        </p:spPr>
      </p:pic>
      <p:pic>
        <p:nvPicPr>
          <p:cNvPr id="921" name="Google Shape;921;p56"/>
          <p:cNvPicPr preferRelativeResize="0"/>
          <p:nvPr/>
        </p:nvPicPr>
        <p:blipFill rotWithShape="1">
          <a:blip r:embed="rId2">
            <a:alphaModFix/>
          </a:blip>
          <a:srcRect t="1276" b="1276"/>
          <a:stretch/>
        </p:blipFill>
        <p:spPr>
          <a:xfrm>
            <a:off x="429768" y="3277788"/>
            <a:ext cx="521208" cy="396118"/>
          </a:xfrm>
          <a:prstGeom prst="rect">
            <a:avLst/>
          </a:prstGeom>
          <a:noFill/>
          <a:ln>
            <a:noFill/>
          </a:ln>
        </p:spPr>
      </p:pic>
      <p:pic>
        <p:nvPicPr>
          <p:cNvPr id="922" name="Google Shape;922;p56"/>
          <p:cNvPicPr preferRelativeResize="0"/>
          <p:nvPr/>
        </p:nvPicPr>
        <p:blipFill rotWithShape="1">
          <a:blip r:embed="rId2">
            <a:alphaModFix/>
          </a:blip>
          <a:srcRect t="1616" b="1616"/>
          <a:stretch/>
        </p:blipFill>
        <p:spPr>
          <a:xfrm>
            <a:off x="429768" y="3794760"/>
            <a:ext cx="520980" cy="393192"/>
          </a:xfrm>
          <a:prstGeom prst="rect">
            <a:avLst/>
          </a:prstGeom>
          <a:noFill/>
          <a:ln>
            <a:noFill/>
          </a:ln>
        </p:spPr>
      </p:pic>
      <p:pic>
        <p:nvPicPr>
          <p:cNvPr id="923" name="Google Shape;923;p56"/>
          <p:cNvPicPr preferRelativeResize="0"/>
          <p:nvPr/>
        </p:nvPicPr>
        <p:blipFill rotWithShape="1">
          <a:blip r:embed="rId2">
            <a:alphaModFix/>
          </a:blip>
          <a:srcRect t="1616" b="1616"/>
          <a:stretch/>
        </p:blipFill>
        <p:spPr>
          <a:xfrm>
            <a:off x="429768" y="4343400"/>
            <a:ext cx="520980" cy="393192"/>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43. Bullets 1–8 (Green)">
  <p:cSld name="CUSTOM_2_7_1_3_1_1_1_1_1_1">
    <p:spTree>
      <p:nvGrpSpPr>
        <p:cNvPr id="1" name="Shape 924"/>
        <p:cNvGrpSpPr/>
        <p:nvPr/>
      </p:nvGrpSpPr>
      <p:grpSpPr>
        <a:xfrm>
          <a:off x="0" y="0"/>
          <a:ext cx="0" cy="0"/>
          <a:chOff x="0" y="0"/>
          <a:chExt cx="0" cy="0"/>
        </a:xfrm>
      </p:grpSpPr>
      <p:sp>
        <p:nvSpPr>
          <p:cNvPr id="925" name="Google Shape;925;p57"/>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26" name="Google Shape;926;p57"/>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927" name="Google Shape;927;p57"/>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928" name="Google Shape;928;p57"/>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929" name="Google Shape;929;p57"/>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930" name="Google Shape;930;p57"/>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31" name="Google Shape;931;p57"/>
          <p:cNvSpPr/>
          <p:nvPr/>
        </p:nvSpPr>
        <p:spPr>
          <a:xfrm>
            <a:off x="1003925" y="387300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7"/>
          <p:cNvSpPr txBox="1">
            <a:spLocks noGrp="1"/>
          </p:cNvSpPr>
          <p:nvPr>
            <p:ph type="subTitle" idx="3"/>
          </p:nvPr>
        </p:nvSpPr>
        <p:spPr>
          <a:xfrm>
            <a:off x="-24600" y="3873075"/>
            <a:ext cx="9144000" cy="3657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33" name="Google Shape;933;p57"/>
          <p:cNvSpPr/>
          <p:nvPr/>
        </p:nvSpPr>
        <p:spPr>
          <a:xfrm>
            <a:off x="1003800" y="431112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7"/>
          <p:cNvSpPr txBox="1">
            <a:spLocks noGrp="1"/>
          </p:cNvSpPr>
          <p:nvPr>
            <p:ph type="subTitle" idx="4"/>
          </p:nvPr>
        </p:nvSpPr>
        <p:spPr>
          <a:xfrm>
            <a:off x="0" y="431125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35" name="Google Shape;935;p57"/>
          <p:cNvSpPr/>
          <p:nvPr/>
        </p:nvSpPr>
        <p:spPr>
          <a:xfrm>
            <a:off x="1003875" y="299662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7"/>
          <p:cNvSpPr txBox="1">
            <a:spLocks noGrp="1"/>
          </p:cNvSpPr>
          <p:nvPr>
            <p:ph type="subTitle" idx="5"/>
          </p:nvPr>
        </p:nvSpPr>
        <p:spPr>
          <a:xfrm>
            <a:off x="-150" y="299675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37" name="Google Shape;937;p57"/>
          <p:cNvSpPr/>
          <p:nvPr/>
        </p:nvSpPr>
        <p:spPr>
          <a:xfrm>
            <a:off x="1003750" y="343475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7"/>
          <p:cNvSpPr txBox="1">
            <a:spLocks noGrp="1"/>
          </p:cNvSpPr>
          <p:nvPr>
            <p:ph type="subTitle" idx="6"/>
          </p:nvPr>
        </p:nvSpPr>
        <p:spPr>
          <a:xfrm>
            <a:off x="0" y="3434875"/>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39" name="Google Shape;939;p57"/>
          <p:cNvSpPr/>
          <p:nvPr/>
        </p:nvSpPr>
        <p:spPr>
          <a:xfrm>
            <a:off x="1003900" y="213525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7"/>
          <p:cNvSpPr txBox="1">
            <a:spLocks noGrp="1"/>
          </p:cNvSpPr>
          <p:nvPr>
            <p:ph type="subTitle" idx="7"/>
          </p:nvPr>
        </p:nvSpPr>
        <p:spPr>
          <a:xfrm>
            <a:off x="-24725" y="2135375"/>
            <a:ext cx="9144000" cy="3657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41" name="Google Shape;941;p57"/>
          <p:cNvSpPr/>
          <p:nvPr/>
        </p:nvSpPr>
        <p:spPr>
          <a:xfrm>
            <a:off x="1003775" y="257337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7"/>
          <p:cNvSpPr txBox="1">
            <a:spLocks noGrp="1"/>
          </p:cNvSpPr>
          <p:nvPr>
            <p:ph type="subTitle" idx="8"/>
          </p:nvPr>
        </p:nvSpPr>
        <p:spPr>
          <a:xfrm>
            <a:off x="0" y="257350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43" name="Google Shape;943;p57"/>
          <p:cNvSpPr/>
          <p:nvPr/>
        </p:nvSpPr>
        <p:spPr>
          <a:xfrm>
            <a:off x="1003775" y="125887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7"/>
          <p:cNvSpPr txBox="1">
            <a:spLocks noGrp="1"/>
          </p:cNvSpPr>
          <p:nvPr>
            <p:ph type="subTitle" idx="9"/>
          </p:nvPr>
        </p:nvSpPr>
        <p:spPr>
          <a:xfrm>
            <a:off x="0" y="125900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45" name="Google Shape;945;p57"/>
          <p:cNvSpPr/>
          <p:nvPr/>
        </p:nvSpPr>
        <p:spPr>
          <a:xfrm>
            <a:off x="1003775" y="169700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7"/>
          <p:cNvSpPr txBox="1">
            <a:spLocks noGrp="1"/>
          </p:cNvSpPr>
          <p:nvPr>
            <p:ph type="subTitle" idx="13"/>
          </p:nvPr>
        </p:nvSpPr>
        <p:spPr>
          <a:xfrm>
            <a:off x="0" y="1697125"/>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947" name="Google Shape;947;p57"/>
          <p:cNvPicPr preferRelativeResize="0"/>
          <p:nvPr/>
        </p:nvPicPr>
        <p:blipFill rotWithShape="1">
          <a:blip r:embed="rId2">
            <a:alphaModFix/>
          </a:blip>
          <a:srcRect t="1830" b="1830"/>
          <a:stretch/>
        </p:blipFill>
        <p:spPr>
          <a:xfrm>
            <a:off x="429768" y="1261872"/>
            <a:ext cx="475488" cy="361371"/>
          </a:xfrm>
          <a:prstGeom prst="rect">
            <a:avLst/>
          </a:prstGeom>
          <a:noFill/>
          <a:ln>
            <a:noFill/>
          </a:ln>
        </p:spPr>
      </p:pic>
      <p:pic>
        <p:nvPicPr>
          <p:cNvPr id="948" name="Google Shape;948;p57"/>
          <p:cNvPicPr preferRelativeResize="0"/>
          <p:nvPr/>
        </p:nvPicPr>
        <p:blipFill rotWithShape="1">
          <a:blip r:embed="rId3">
            <a:alphaModFix/>
          </a:blip>
          <a:srcRect t="1047" b="1037"/>
          <a:stretch/>
        </p:blipFill>
        <p:spPr>
          <a:xfrm>
            <a:off x="429768" y="1709928"/>
            <a:ext cx="475488" cy="361371"/>
          </a:xfrm>
          <a:prstGeom prst="rect">
            <a:avLst/>
          </a:prstGeom>
          <a:noFill/>
          <a:ln>
            <a:noFill/>
          </a:ln>
        </p:spPr>
      </p:pic>
      <p:pic>
        <p:nvPicPr>
          <p:cNvPr id="949" name="Google Shape;949;p57"/>
          <p:cNvPicPr preferRelativeResize="0"/>
          <p:nvPr/>
        </p:nvPicPr>
        <p:blipFill rotWithShape="1">
          <a:blip r:embed="rId2">
            <a:alphaModFix/>
          </a:blip>
          <a:srcRect t="1830" b="1830"/>
          <a:stretch/>
        </p:blipFill>
        <p:spPr>
          <a:xfrm>
            <a:off x="429768" y="2129247"/>
            <a:ext cx="475488" cy="361371"/>
          </a:xfrm>
          <a:prstGeom prst="rect">
            <a:avLst/>
          </a:prstGeom>
          <a:noFill/>
          <a:ln>
            <a:noFill/>
          </a:ln>
        </p:spPr>
      </p:pic>
      <p:pic>
        <p:nvPicPr>
          <p:cNvPr id="950" name="Google Shape;950;p57"/>
          <p:cNvPicPr preferRelativeResize="0"/>
          <p:nvPr/>
        </p:nvPicPr>
        <p:blipFill rotWithShape="1">
          <a:blip r:embed="rId3">
            <a:alphaModFix/>
          </a:blip>
          <a:srcRect t="1047" b="1037"/>
          <a:stretch/>
        </p:blipFill>
        <p:spPr>
          <a:xfrm>
            <a:off x="429768" y="2577303"/>
            <a:ext cx="475488" cy="361371"/>
          </a:xfrm>
          <a:prstGeom prst="rect">
            <a:avLst/>
          </a:prstGeom>
          <a:noFill/>
          <a:ln>
            <a:noFill/>
          </a:ln>
        </p:spPr>
      </p:pic>
      <p:pic>
        <p:nvPicPr>
          <p:cNvPr id="951" name="Google Shape;951;p57"/>
          <p:cNvPicPr preferRelativeResize="0"/>
          <p:nvPr/>
        </p:nvPicPr>
        <p:blipFill rotWithShape="1">
          <a:blip r:embed="rId2">
            <a:alphaModFix/>
          </a:blip>
          <a:srcRect t="1830" b="1830"/>
          <a:stretch/>
        </p:blipFill>
        <p:spPr>
          <a:xfrm>
            <a:off x="429768" y="2999232"/>
            <a:ext cx="475488" cy="361371"/>
          </a:xfrm>
          <a:prstGeom prst="rect">
            <a:avLst/>
          </a:prstGeom>
          <a:noFill/>
          <a:ln>
            <a:noFill/>
          </a:ln>
        </p:spPr>
      </p:pic>
      <p:pic>
        <p:nvPicPr>
          <p:cNvPr id="952" name="Google Shape;952;p57"/>
          <p:cNvPicPr preferRelativeResize="0"/>
          <p:nvPr/>
        </p:nvPicPr>
        <p:blipFill rotWithShape="1">
          <a:blip r:embed="rId3">
            <a:alphaModFix/>
          </a:blip>
          <a:srcRect t="1047" b="1037"/>
          <a:stretch/>
        </p:blipFill>
        <p:spPr>
          <a:xfrm>
            <a:off x="429768" y="3438144"/>
            <a:ext cx="475488" cy="361371"/>
          </a:xfrm>
          <a:prstGeom prst="rect">
            <a:avLst/>
          </a:prstGeom>
          <a:noFill/>
          <a:ln>
            <a:noFill/>
          </a:ln>
        </p:spPr>
      </p:pic>
      <p:pic>
        <p:nvPicPr>
          <p:cNvPr id="953" name="Google Shape;953;p57"/>
          <p:cNvPicPr preferRelativeResize="0"/>
          <p:nvPr/>
        </p:nvPicPr>
        <p:blipFill rotWithShape="1">
          <a:blip r:embed="rId2">
            <a:alphaModFix/>
          </a:blip>
          <a:srcRect t="1830" b="1830"/>
          <a:stretch/>
        </p:blipFill>
        <p:spPr>
          <a:xfrm>
            <a:off x="429768" y="3877056"/>
            <a:ext cx="475488" cy="361371"/>
          </a:xfrm>
          <a:prstGeom prst="rect">
            <a:avLst/>
          </a:prstGeom>
          <a:noFill/>
          <a:ln>
            <a:noFill/>
          </a:ln>
        </p:spPr>
      </p:pic>
      <p:pic>
        <p:nvPicPr>
          <p:cNvPr id="954" name="Google Shape;954;p57"/>
          <p:cNvPicPr preferRelativeResize="0"/>
          <p:nvPr/>
        </p:nvPicPr>
        <p:blipFill rotWithShape="1">
          <a:blip r:embed="rId3">
            <a:alphaModFix/>
          </a:blip>
          <a:srcRect t="1047" b="1037"/>
          <a:stretch/>
        </p:blipFill>
        <p:spPr>
          <a:xfrm>
            <a:off x="429768" y="4314663"/>
            <a:ext cx="475488" cy="361371"/>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44. Bullets 1–8 (Yellow/Green)">
  <p:cSld name="CUSTOM_2_7_1_3_1_1_1_1_1_1_1">
    <p:spTree>
      <p:nvGrpSpPr>
        <p:cNvPr id="1" name="Shape 955"/>
        <p:cNvGrpSpPr/>
        <p:nvPr/>
      </p:nvGrpSpPr>
      <p:grpSpPr>
        <a:xfrm>
          <a:off x="0" y="0"/>
          <a:ext cx="0" cy="0"/>
          <a:chOff x="0" y="0"/>
          <a:chExt cx="0" cy="0"/>
        </a:xfrm>
      </p:grpSpPr>
      <p:sp>
        <p:nvSpPr>
          <p:cNvPr id="956" name="Google Shape;956;p58"/>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57" name="Google Shape;957;p58"/>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958" name="Google Shape;958;p58"/>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959" name="Google Shape;959;p58"/>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960" name="Google Shape;960;p58"/>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961" name="Google Shape;961;p58"/>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62" name="Google Shape;962;p58"/>
          <p:cNvSpPr/>
          <p:nvPr/>
        </p:nvSpPr>
        <p:spPr>
          <a:xfrm>
            <a:off x="1003925" y="387300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8"/>
          <p:cNvSpPr txBox="1">
            <a:spLocks noGrp="1"/>
          </p:cNvSpPr>
          <p:nvPr>
            <p:ph type="subTitle" idx="3"/>
          </p:nvPr>
        </p:nvSpPr>
        <p:spPr>
          <a:xfrm>
            <a:off x="-24600" y="3873075"/>
            <a:ext cx="9144000" cy="3657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64" name="Google Shape;964;p58"/>
          <p:cNvSpPr/>
          <p:nvPr/>
        </p:nvSpPr>
        <p:spPr>
          <a:xfrm>
            <a:off x="1003800" y="431112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8"/>
          <p:cNvSpPr txBox="1">
            <a:spLocks noGrp="1"/>
          </p:cNvSpPr>
          <p:nvPr>
            <p:ph type="subTitle" idx="4"/>
          </p:nvPr>
        </p:nvSpPr>
        <p:spPr>
          <a:xfrm>
            <a:off x="0" y="431125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66" name="Google Shape;966;p58"/>
          <p:cNvSpPr/>
          <p:nvPr/>
        </p:nvSpPr>
        <p:spPr>
          <a:xfrm>
            <a:off x="1003875" y="299662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8"/>
          <p:cNvSpPr txBox="1">
            <a:spLocks noGrp="1"/>
          </p:cNvSpPr>
          <p:nvPr>
            <p:ph type="subTitle" idx="5"/>
          </p:nvPr>
        </p:nvSpPr>
        <p:spPr>
          <a:xfrm>
            <a:off x="-150" y="299675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68" name="Google Shape;968;p58"/>
          <p:cNvSpPr/>
          <p:nvPr/>
        </p:nvSpPr>
        <p:spPr>
          <a:xfrm>
            <a:off x="1003750" y="343475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8"/>
          <p:cNvSpPr txBox="1">
            <a:spLocks noGrp="1"/>
          </p:cNvSpPr>
          <p:nvPr>
            <p:ph type="subTitle" idx="6"/>
          </p:nvPr>
        </p:nvSpPr>
        <p:spPr>
          <a:xfrm>
            <a:off x="0" y="3434875"/>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70" name="Google Shape;970;p58"/>
          <p:cNvSpPr/>
          <p:nvPr/>
        </p:nvSpPr>
        <p:spPr>
          <a:xfrm>
            <a:off x="1003900" y="213525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8"/>
          <p:cNvSpPr txBox="1">
            <a:spLocks noGrp="1"/>
          </p:cNvSpPr>
          <p:nvPr>
            <p:ph type="subTitle" idx="7"/>
          </p:nvPr>
        </p:nvSpPr>
        <p:spPr>
          <a:xfrm>
            <a:off x="-24725" y="2135375"/>
            <a:ext cx="9144000" cy="3657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72" name="Google Shape;972;p58"/>
          <p:cNvSpPr/>
          <p:nvPr/>
        </p:nvSpPr>
        <p:spPr>
          <a:xfrm>
            <a:off x="1003775" y="257337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8"/>
          <p:cNvSpPr txBox="1">
            <a:spLocks noGrp="1"/>
          </p:cNvSpPr>
          <p:nvPr>
            <p:ph type="subTitle" idx="8"/>
          </p:nvPr>
        </p:nvSpPr>
        <p:spPr>
          <a:xfrm>
            <a:off x="0" y="257350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74" name="Google Shape;974;p58"/>
          <p:cNvSpPr/>
          <p:nvPr/>
        </p:nvSpPr>
        <p:spPr>
          <a:xfrm>
            <a:off x="1003775" y="125887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8"/>
          <p:cNvSpPr txBox="1">
            <a:spLocks noGrp="1"/>
          </p:cNvSpPr>
          <p:nvPr>
            <p:ph type="subTitle" idx="9"/>
          </p:nvPr>
        </p:nvSpPr>
        <p:spPr>
          <a:xfrm>
            <a:off x="0" y="125900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76" name="Google Shape;976;p58"/>
          <p:cNvSpPr/>
          <p:nvPr/>
        </p:nvSpPr>
        <p:spPr>
          <a:xfrm>
            <a:off x="1003775" y="169700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8"/>
          <p:cNvSpPr txBox="1">
            <a:spLocks noGrp="1"/>
          </p:cNvSpPr>
          <p:nvPr>
            <p:ph type="subTitle" idx="13"/>
          </p:nvPr>
        </p:nvSpPr>
        <p:spPr>
          <a:xfrm>
            <a:off x="0" y="1697125"/>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978" name="Google Shape;978;p58"/>
          <p:cNvPicPr preferRelativeResize="0"/>
          <p:nvPr/>
        </p:nvPicPr>
        <p:blipFill rotWithShape="1">
          <a:blip r:embed="rId2">
            <a:alphaModFix/>
          </a:blip>
          <a:srcRect t="1830" b="1830"/>
          <a:stretch/>
        </p:blipFill>
        <p:spPr>
          <a:xfrm>
            <a:off x="429768" y="1261872"/>
            <a:ext cx="475488" cy="361371"/>
          </a:xfrm>
          <a:prstGeom prst="rect">
            <a:avLst/>
          </a:prstGeom>
          <a:noFill/>
          <a:ln>
            <a:noFill/>
          </a:ln>
        </p:spPr>
      </p:pic>
      <p:pic>
        <p:nvPicPr>
          <p:cNvPr id="979" name="Google Shape;979;p58"/>
          <p:cNvPicPr preferRelativeResize="0"/>
          <p:nvPr/>
        </p:nvPicPr>
        <p:blipFill rotWithShape="1">
          <a:blip r:embed="rId2">
            <a:alphaModFix/>
          </a:blip>
          <a:srcRect t="1830" b="1830"/>
          <a:stretch/>
        </p:blipFill>
        <p:spPr>
          <a:xfrm>
            <a:off x="429768" y="1709928"/>
            <a:ext cx="475488" cy="361371"/>
          </a:xfrm>
          <a:prstGeom prst="rect">
            <a:avLst/>
          </a:prstGeom>
          <a:noFill/>
          <a:ln>
            <a:noFill/>
          </a:ln>
        </p:spPr>
      </p:pic>
      <p:pic>
        <p:nvPicPr>
          <p:cNvPr id="980" name="Google Shape;980;p58"/>
          <p:cNvPicPr preferRelativeResize="0"/>
          <p:nvPr/>
        </p:nvPicPr>
        <p:blipFill rotWithShape="1">
          <a:blip r:embed="rId2">
            <a:alphaModFix/>
          </a:blip>
          <a:srcRect t="1830" b="1830"/>
          <a:stretch/>
        </p:blipFill>
        <p:spPr>
          <a:xfrm>
            <a:off x="429768" y="2129247"/>
            <a:ext cx="475488" cy="361371"/>
          </a:xfrm>
          <a:prstGeom prst="rect">
            <a:avLst/>
          </a:prstGeom>
          <a:noFill/>
          <a:ln>
            <a:noFill/>
          </a:ln>
        </p:spPr>
      </p:pic>
      <p:pic>
        <p:nvPicPr>
          <p:cNvPr id="981" name="Google Shape;981;p58"/>
          <p:cNvPicPr preferRelativeResize="0"/>
          <p:nvPr/>
        </p:nvPicPr>
        <p:blipFill rotWithShape="1">
          <a:blip r:embed="rId2">
            <a:alphaModFix/>
          </a:blip>
          <a:srcRect t="1830" b="1830"/>
          <a:stretch/>
        </p:blipFill>
        <p:spPr>
          <a:xfrm>
            <a:off x="429768" y="2577303"/>
            <a:ext cx="475488" cy="361371"/>
          </a:xfrm>
          <a:prstGeom prst="rect">
            <a:avLst/>
          </a:prstGeom>
          <a:noFill/>
          <a:ln>
            <a:noFill/>
          </a:ln>
        </p:spPr>
      </p:pic>
      <p:pic>
        <p:nvPicPr>
          <p:cNvPr id="982" name="Google Shape;982;p58"/>
          <p:cNvPicPr preferRelativeResize="0"/>
          <p:nvPr/>
        </p:nvPicPr>
        <p:blipFill rotWithShape="1">
          <a:blip r:embed="rId2">
            <a:alphaModFix/>
          </a:blip>
          <a:srcRect t="1830" b="1830"/>
          <a:stretch/>
        </p:blipFill>
        <p:spPr>
          <a:xfrm>
            <a:off x="429768" y="2999232"/>
            <a:ext cx="475488" cy="361371"/>
          </a:xfrm>
          <a:prstGeom prst="rect">
            <a:avLst/>
          </a:prstGeom>
          <a:noFill/>
          <a:ln>
            <a:noFill/>
          </a:ln>
        </p:spPr>
      </p:pic>
      <p:pic>
        <p:nvPicPr>
          <p:cNvPr id="983" name="Google Shape;983;p58"/>
          <p:cNvPicPr preferRelativeResize="0"/>
          <p:nvPr/>
        </p:nvPicPr>
        <p:blipFill rotWithShape="1">
          <a:blip r:embed="rId2">
            <a:alphaModFix/>
          </a:blip>
          <a:srcRect t="1830" b="1830"/>
          <a:stretch/>
        </p:blipFill>
        <p:spPr>
          <a:xfrm>
            <a:off x="429768" y="3438144"/>
            <a:ext cx="475488" cy="361371"/>
          </a:xfrm>
          <a:prstGeom prst="rect">
            <a:avLst/>
          </a:prstGeom>
          <a:noFill/>
          <a:ln>
            <a:noFill/>
          </a:ln>
        </p:spPr>
      </p:pic>
      <p:pic>
        <p:nvPicPr>
          <p:cNvPr id="984" name="Google Shape;984;p58"/>
          <p:cNvPicPr preferRelativeResize="0"/>
          <p:nvPr/>
        </p:nvPicPr>
        <p:blipFill rotWithShape="1">
          <a:blip r:embed="rId2">
            <a:alphaModFix/>
          </a:blip>
          <a:srcRect t="1830" b="1830"/>
          <a:stretch/>
        </p:blipFill>
        <p:spPr>
          <a:xfrm>
            <a:off x="429768" y="3877056"/>
            <a:ext cx="475488" cy="361371"/>
          </a:xfrm>
          <a:prstGeom prst="rect">
            <a:avLst/>
          </a:prstGeom>
          <a:noFill/>
          <a:ln>
            <a:noFill/>
          </a:ln>
        </p:spPr>
      </p:pic>
      <p:pic>
        <p:nvPicPr>
          <p:cNvPr id="985" name="Google Shape;985;p58"/>
          <p:cNvPicPr preferRelativeResize="0"/>
          <p:nvPr/>
        </p:nvPicPr>
        <p:blipFill rotWithShape="1">
          <a:blip r:embed="rId2">
            <a:alphaModFix/>
          </a:blip>
          <a:srcRect t="1830" b="1830"/>
          <a:stretch/>
        </p:blipFill>
        <p:spPr>
          <a:xfrm>
            <a:off x="429768" y="4314663"/>
            <a:ext cx="475488" cy="361371"/>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45. Bullets 1–8 (Gray)">
  <p:cSld name="CUSTOM_2_7_1_3_1_1_1_1_1_1_1_1">
    <p:spTree>
      <p:nvGrpSpPr>
        <p:cNvPr id="1" name="Shape 986"/>
        <p:cNvGrpSpPr/>
        <p:nvPr/>
      </p:nvGrpSpPr>
      <p:grpSpPr>
        <a:xfrm>
          <a:off x="0" y="0"/>
          <a:ext cx="0" cy="0"/>
          <a:chOff x="0" y="0"/>
          <a:chExt cx="0" cy="0"/>
        </a:xfrm>
      </p:grpSpPr>
      <p:sp>
        <p:nvSpPr>
          <p:cNvPr id="987" name="Google Shape;987;p59"/>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88" name="Google Shape;988;p59"/>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989" name="Google Shape;989;p59"/>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990" name="Google Shape;990;p59"/>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991" name="Google Shape;991;p59"/>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992" name="Google Shape;992;p59"/>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93" name="Google Shape;993;p59"/>
          <p:cNvSpPr/>
          <p:nvPr/>
        </p:nvSpPr>
        <p:spPr>
          <a:xfrm>
            <a:off x="1003925" y="387300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9"/>
          <p:cNvSpPr txBox="1">
            <a:spLocks noGrp="1"/>
          </p:cNvSpPr>
          <p:nvPr>
            <p:ph type="subTitle" idx="3"/>
          </p:nvPr>
        </p:nvSpPr>
        <p:spPr>
          <a:xfrm>
            <a:off x="-24600" y="3873075"/>
            <a:ext cx="9144000" cy="3657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95" name="Google Shape;995;p59"/>
          <p:cNvSpPr/>
          <p:nvPr/>
        </p:nvSpPr>
        <p:spPr>
          <a:xfrm>
            <a:off x="1003800" y="431112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9"/>
          <p:cNvSpPr txBox="1">
            <a:spLocks noGrp="1"/>
          </p:cNvSpPr>
          <p:nvPr>
            <p:ph type="subTitle" idx="4"/>
          </p:nvPr>
        </p:nvSpPr>
        <p:spPr>
          <a:xfrm>
            <a:off x="0" y="431125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97" name="Google Shape;997;p59"/>
          <p:cNvSpPr/>
          <p:nvPr/>
        </p:nvSpPr>
        <p:spPr>
          <a:xfrm>
            <a:off x="1003875" y="299662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9"/>
          <p:cNvSpPr txBox="1">
            <a:spLocks noGrp="1"/>
          </p:cNvSpPr>
          <p:nvPr>
            <p:ph type="subTitle" idx="5"/>
          </p:nvPr>
        </p:nvSpPr>
        <p:spPr>
          <a:xfrm>
            <a:off x="-150" y="299675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99" name="Google Shape;999;p59"/>
          <p:cNvSpPr/>
          <p:nvPr/>
        </p:nvSpPr>
        <p:spPr>
          <a:xfrm>
            <a:off x="1003750" y="343475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9"/>
          <p:cNvSpPr txBox="1">
            <a:spLocks noGrp="1"/>
          </p:cNvSpPr>
          <p:nvPr>
            <p:ph type="subTitle" idx="6"/>
          </p:nvPr>
        </p:nvSpPr>
        <p:spPr>
          <a:xfrm>
            <a:off x="0" y="3434875"/>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01" name="Google Shape;1001;p59"/>
          <p:cNvSpPr/>
          <p:nvPr/>
        </p:nvSpPr>
        <p:spPr>
          <a:xfrm>
            <a:off x="1003900" y="213525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9"/>
          <p:cNvSpPr txBox="1">
            <a:spLocks noGrp="1"/>
          </p:cNvSpPr>
          <p:nvPr>
            <p:ph type="subTitle" idx="7"/>
          </p:nvPr>
        </p:nvSpPr>
        <p:spPr>
          <a:xfrm>
            <a:off x="-24725" y="2135375"/>
            <a:ext cx="9144000" cy="3657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03" name="Google Shape;1003;p59"/>
          <p:cNvSpPr/>
          <p:nvPr/>
        </p:nvSpPr>
        <p:spPr>
          <a:xfrm>
            <a:off x="1003775" y="257337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9"/>
          <p:cNvSpPr txBox="1">
            <a:spLocks noGrp="1"/>
          </p:cNvSpPr>
          <p:nvPr>
            <p:ph type="subTitle" idx="8"/>
          </p:nvPr>
        </p:nvSpPr>
        <p:spPr>
          <a:xfrm>
            <a:off x="0" y="257350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05" name="Google Shape;1005;p59"/>
          <p:cNvSpPr/>
          <p:nvPr/>
        </p:nvSpPr>
        <p:spPr>
          <a:xfrm>
            <a:off x="1003775" y="125887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9"/>
          <p:cNvSpPr txBox="1">
            <a:spLocks noGrp="1"/>
          </p:cNvSpPr>
          <p:nvPr>
            <p:ph type="subTitle" idx="9"/>
          </p:nvPr>
        </p:nvSpPr>
        <p:spPr>
          <a:xfrm>
            <a:off x="0" y="125900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07" name="Google Shape;1007;p59"/>
          <p:cNvSpPr/>
          <p:nvPr/>
        </p:nvSpPr>
        <p:spPr>
          <a:xfrm>
            <a:off x="1003775" y="169700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9"/>
          <p:cNvSpPr txBox="1">
            <a:spLocks noGrp="1"/>
          </p:cNvSpPr>
          <p:nvPr>
            <p:ph type="subTitle" idx="13"/>
          </p:nvPr>
        </p:nvSpPr>
        <p:spPr>
          <a:xfrm>
            <a:off x="0" y="1697125"/>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1009" name="Google Shape;1009;p59"/>
          <p:cNvPicPr preferRelativeResize="0"/>
          <p:nvPr/>
        </p:nvPicPr>
        <p:blipFill rotWithShape="1">
          <a:blip r:embed="rId2">
            <a:alphaModFix/>
          </a:blip>
          <a:srcRect t="2552" b="2561"/>
          <a:stretch/>
        </p:blipFill>
        <p:spPr>
          <a:xfrm>
            <a:off x="429768" y="1261872"/>
            <a:ext cx="475488" cy="361371"/>
          </a:xfrm>
          <a:prstGeom prst="rect">
            <a:avLst/>
          </a:prstGeom>
          <a:noFill/>
          <a:ln>
            <a:noFill/>
          </a:ln>
        </p:spPr>
      </p:pic>
      <p:pic>
        <p:nvPicPr>
          <p:cNvPr id="1010" name="Google Shape;1010;p59"/>
          <p:cNvPicPr preferRelativeResize="0"/>
          <p:nvPr/>
        </p:nvPicPr>
        <p:blipFill rotWithShape="1">
          <a:blip r:embed="rId2">
            <a:alphaModFix/>
          </a:blip>
          <a:srcRect t="2552" b="2561"/>
          <a:stretch/>
        </p:blipFill>
        <p:spPr>
          <a:xfrm>
            <a:off x="429768" y="1709928"/>
            <a:ext cx="475488" cy="361371"/>
          </a:xfrm>
          <a:prstGeom prst="rect">
            <a:avLst/>
          </a:prstGeom>
          <a:noFill/>
          <a:ln>
            <a:noFill/>
          </a:ln>
        </p:spPr>
      </p:pic>
      <p:pic>
        <p:nvPicPr>
          <p:cNvPr id="1011" name="Google Shape;1011;p59"/>
          <p:cNvPicPr preferRelativeResize="0"/>
          <p:nvPr/>
        </p:nvPicPr>
        <p:blipFill rotWithShape="1">
          <a:blip r:embed="rId2">
            <a:alphaModFix/>
          </a:blip>
          <a:srcRect t="2552" b="2561"/>
          <a:stretch/>
        </p:blipFill>
        <p:spPr>
          <a:xfrm>
            <a:off x="429768" y="2129247"/>
            <a:ext cx="475488" cy="361371"/>
          </a:xfrm>
          <a:prstGeom prst="rect">
            <a:avLst/>
          </a:prstGeom>
          <a:noFill/>
          <a:ln>
            <a:noFill/>
          </a:ln>
        </p:spPr>
      </p:pic>
      <p:pic>
        <p:nvPicPr>
          <p:cNvPr id="1012" name="Google Shape;1012;p59"/>
          <p:cNvPicPr preferRelativeResize="0"/>
          <p:nvPr/>
        </p:nvPicPr>
        <p:blipFill rotWithShape="1">
          <a:blip r:embed="rId2">
            <a:alphaModFix/>
          </a:blip>
          <a:srcRect t="2552" b="2561"/>
          <a:stretch/>
        </p:blipFill>
        <p:spPr>
          <a:xfrm>
            <a:off x="429768" y="2577303"/>
            <a:ext cx="475488" cy="361371"/>
          </a:xfrm>
          <a:prstGeom prst="rect">
            <a:avLst/>
          </a:prstGeom>
          <a:noFill/>
          <a:ln>
            <a:noFill/>
          </a:ln>
        </p:spPr>
      </p:pic>
      <p:pic>
        <p:nvPicPr>
          <p:cNvPr id="1013" name="Google Shape;1013;p59"/>
          <p:cNvPicPr preferRelativeResize="0"/>
          <p:nvPr/>
        </p:nvPicPr>
        <p:blipFill rotWithShape="1">
          <a:blip r:embed="rId2">
            <a:alphaModFix/>
          </a:blip>
          <a:srcRect t="2552" b="2561"/>
          <a:stretch/>
        </p:blipFill>
        <p:spPr>
          <a:xfrm>
            <a:off x="429768" y="2999232"/>
            <a:ext cx="475488" cy="361371"/>
          </a:xfrm>
          <a:prstGeom prst="rect">
            <a:avLst/>
          </a:prstGeom>
          <a:noFill/>
          <a:ln>
            <a:noFill/>
          </a:ln>
        </p:spPr>
      </p:pic>
      <p:pic>
        <p:nvPicPr>
          <p:cNvPr id="1014" name="Google Shape;1014;p59"/>
          <p:cNvPicPr preferRelativeResize="0"/>
          <p:nvPr/>
        </p:nvPicPr>
        <p:blipFill rotWithShape="1">
          <a:blip r:embed="rId2">
            <a:alphaModFix/>
          </a:blip>
          <a:srcRect t="2552" b="2561"/>
          <a:stretch/>
        </p:blipFill>
        <p:spPr>
          <a:xfrm>
            <a:off x="429768" y="3438144"/>
            <a:ext cx="475488" cy="361371"/>
          </a:xfrm>
          <a:prstGeom prst="rect">
            <a:avLst/>
          </a:prstGeom>
          <a:noFill/>
          <a:ln>
            <a:noFill/>
          </a:ln>
        </p:spPr>
      </p:pic>
      <p:pic>
        <p:nvPicPr>
          <p:cNvPr id="1015" name="Google Shape;1015;p59"/>
          <p:cNvPicPr preferRelativeResize="0"/>
          <p:nvPr/>
        </p:nvPicPr>
        <p:blipFill rotWithShape="1">
          <a:blip r:embed="rId2">
            <a:alphaModFix/>
          </a:blip>
          <a:srcRect t="2552" b="2561"/>
          <a:stretch/>
        </p:blipFill>
        <p:spPr>
          <a:xfrm>
            <a:off x="429768" y="3877056"/>
            <a:ext cx="475488" cy="361371"/>
          </a:xfrm>
          <a:prstGeom prst="rect">
            <a:avLst/>
          </a:prstGeom>
          <a:noFill/>
          <a:ln>
            <a:noFill/>
          </a:ln>
        </p:spPr>
      </p:pic>
      <p:pic>
        <p:nvPicPr>
          <p:cNvPr id="1016" name="Google Shape;1016;p59"/>
          <p:cNvPicPr preferRelativeResize="0"/>
          <p:nvPr/>
        </p:nvPicPr>
        <p:blipFill rotWithShape="1">
          <a:blip r:embed="rId2">
            <a:alphaModFix/>
          </a:blip>
          <a:srcRect t="2552" b="2561"/>
          <a:stretch/>
        </p:blipFill>
        <p:spPr>
          <a:xfrm>
            <a:off x="429768" y="4314663"/>
            <a:ext cx="475488" cy="361371"/>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46. Bullets 1–8 (Blue)">
  <p:cSld name="CUSTOM_2_7_1_3_1_1_1_1_1_1_1_1_1">
    <p:spTree>
      <p:nvGrpSpPr>
        <p:cNvPr id="1" name="Shape 1017"/>
        <p:cNvGrpSpPr/>
        <p:nvPr/>
      </p:nvGrpSpPr>
      <p:grpSpPr>
        <a:xfrm>
          <a:off x="0" y="0"/>
          <a:ext cx="0" cy="0"/>
          <a:chOff x="0" y="0"/>
          <a:chExt cx="0" cy="0"/>
        </a:xfrm>
      </p:grpSpPr>
      <p:sp>
        <p:nvSpPr>
          <p:cNvPr id="1018" name="Google Shape;1018;p60"/>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19" name="Google Shape;1019;p60"/>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020" name="Google Shape;1020;p60"/>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1021" name="Google Shape;1021;p60"/>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1022" name="Google Shape;1022;p60"/>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1023" name="Google Shape;1023;p60"/>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24" name="Google Shape;1024;p60"/>
          <p:cNvSpPr/>
          <p:nvPr/>
        </p:nvSpPr>
        <p:spPr>
          <a:xfrm>
            <a:off x="1003925" y="387300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0"/>
          <p:cNvSpPr txBox="1">
            <a:spLocks noGrp="1"/>
          </p:cNvSpPr>
          <p:nvPr>
            <p:ph type="subTitle" idx="3"/>
          </p:nvPr>
        </p:nvSpPr>
        <p:spPr>
          <a:xfrm>
            <a:off x="-24600" y="3873075"/>
            <a:ext cx="9144000" cy="3657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26" name="Google Shape;1026;p60"/>
          <p:cNvSpPr/>
          <p:nvPr/>
        </p:nvSpPr>
        <p:spPr>
          <a:xfrm>
            <a:off x="1003800" y="431112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0"/>
          <p:cNvSpPr txBox="1">
            <a:spLocks noGrp="1"/>
          </p:cNvSpPr>
          <p:nvPr>
            <p:ph type="subTitle" idx="4"/>
          </p:nvPr>
        </p:nvSpPr>
        <p:spPr>
          <a:xfrm>
            <a:off x="0" y="431125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28" name="Google Shape;1028;p60"/>
          <p:cNvSpPr/>
          <p:nvPr/>
        </p:nvSpPr>
        <p:spPr>
          <a:xfrm>
            <a:off x="1003875" y="299662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0"/>
          <p:cNvSpPr txBox="1">
            <a:spLocks noGrp="1"/>
          </p:cNvSpPr>
          <p:nvPr>
            <p:ph type="subTitle" idx="5"/>
          </p:nvPr>
        </p:nvSpPr>
        <p:spPr>
          <a:xfrm>
            <a:off x="-150" y="299675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30" name="Google Shape;1030;p60"/>
          <p:cNvSpPr/>
          <p:nvPr/>
        </p:nvSpPr>
        <p:spPr>
          <a:xfrm>
            <a:off x="1003750" y="343475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0"/>
          <p:cNvSpPr txBox="1">
            <a:spLocks noGrp="1"/>
          </p:cNvSpPr>
          <p:nvPr>
            <p:ph type="subTitle" idx="6"/>
          </p:nvPr>
        </p:nvSpPr>
        <p:spPr>
          <a:xfrm>
            <a:off x="0" y="3434875"/>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32" name="Google Shape;1032;p60"/>
          <p:cNvSpPr/>
          <p:nvPr/>
        </p:nvSpPr>
        <p:spPr>
          <a:xfrm>
            <a:off x="1003900" y="213525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0"/>
          <p:cNvSpPr txBox="1">
            <a:spLocks noGrp="1"/>
          </p:cNvSpPr>
          <p:nvPr>
            <p:ph type="subTitle" idx="7"/>
          </p:nvPr>
        </p:nvSpPr>
        <p:spPr>
          <a:xfrm>
            <a:off x="-24725" y="2135375"/>
            <a:ext cx="9144000" cy="3657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34" name="Google Shape;1034;p60"/>
          <p:cNvSpPr/>
          <p:nvPr/>
        </p:nvSpPr>
        <p:spPr>
          <a:xfrm>
            <a:off x="1003775" y="257337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0"/>
          <p:cNvSpPr txBox="1">
            <a:spLocks noGrp="1"/>
          </p:cNvSpPr>
          <p:nvPr>
            <p:ph type="subTitle" idx="8"/>
          </p:nvPr>
        </p:nvSpPr>
        <p:spPr>
          <a:xfrm>
            <a:off x="0" y="257350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36" name="Google Shape;1036;p60"/>
          <p:cNvSpPr/>
          <p:nvPr/>
        </p:nvSpPr>
        <p:spPr>
          <a:xfrm>
            <a:off x="1003775" y="125887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0"/>
          <p:cNvSpPr txBox="1">
            <a:spLocks noGrp="1"/>
          </p:cNvSpPr>
          <p:nvPr>
            <p:ph type="subTitle" idx="9"/>
          </p:nvPr>
        </p:nvSpPr>
        <p:spPr>
          <a:xfrm>
            <a:off x="0" y="125900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38" name="Google Shape;1038;p60"/>
          <p:cNvSpPr/>
          <p:nvPr/>
        </p:nvSpPr>
        <p:spPr>
          <a:xfrm>
            <a:off x="1003775" y="169700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0"/>
          <p:cNvSpPr txBox="1">
            <a:spLocks noGrp="1"/>
          </p:cNvSpPr>
          <p:nvPr>
            <p:ph type="subTitle" idx="13"/>
          </p:nvPr>
        </p:nvSpPr>
        <p:spPr>
          <a:xfrm>
            <a:off x="0" y="1697125"/>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1040" name="Google Shape;1040;p60"/>
          <p:cNvPicPr preferRelativeResize="0"/>
          <p:nvPr/>
        </p:nvPicPr>
        <p:blipFill rotWithShape="1">
          <a:blip r:embed="rId2">
            <a:alphaModFix/>
          </a:blip>
          <a:srcRect t="1276" b="1276"/>
          <a:stretch/>
        </p:blipFill>
        <p:spPr>
          <a:xfrm>
            <a:off x="429768" y="1261872"/>
            <a:ext cx="475488" cy="361371"/>
          </a:xfrm>
          <a:prstGeom prst="rect">
            <a:avLst/>
          </a:prstGeom>
          <a:noFill/>
          <a:ln>
            <a:noFill/>
          </a:ln>
        </p:spPr>
      </p:pic>
      <p:pic>
        <p:nvPicPr>
          <p:cNvPr id="1041" name="Google Shape;1041;p60"/>
          <p:cNvPicPr preferRelativeResize="0"/>
          <p:nvPr/>
        </p:nvPicPr>
        <p:blipFill rotWithShape="1">
          <a:blip r:embed="rId2">
            <a:alphaModFix/>
          </a:blip>
          <a:srcRect t="1276" b="1276"/>
          <a:stretch/>
        </p:blipFill>
        <p:spPr>
          <a:xfrm>
            <a:off x="429768" y="1709928"/>
            <a:ext cx="475488" cy="361371"/>
          </a:xfrm>
          <a:prstGeom prst="rect">
            <a:avLst/>
          </a:prstGeom>
          <a:noFill/>
          <a:ln>
            <a:noFill/>
          </a:ln>
        </p:spPr>
      </p:pic>
      <p:pic>
        <p:nvPicPr>
          <p:cNvPr id="1042" name="Google Shape;1042;p60"/>
          <p:cNvPicPr preferRelativeResize="0"/>
          <p:nvPr/>
        </p:nvPicPr>
        <p:blipFill rotWithShape="1">
          <a:blip r:embed="rId2">
            <a:alphaModFix/>
          </a:blip>
          <a:srcRect t="1276" b="1276"/>
          <a:stretch/>
        </p:blipFill>
        <p:spPr>
          <a:xfrm>
            <a:off x="429768" y="2129247"/>
            <a:ext cx="475488" cy="361371"/>
          </a:xfrm>
          <a:prstGeom prst="rect">
            <a:avLst/>
          </a:prstGeom>
          <a:noFill/>
          <a:ln>
            <a:noFill/>
          </a:ln>
        </p:spPr>
      </p:pic>
      <p:pic>
        <p:nvPicPr>
          <p:cNvPr id="1043" name="Google Shape;1043;p60"/>
          <p:cNvPicPr preferRelativeResize="0"/>
          <p:nvPr/>
        </p:nvPicPr>
        <p:blipFill rotWithShape="1">
          <a:blip r:embed="rId2">
            <a:alphaModFix/>
          </a:blip>
          <a:srcRect t="1276" b="1276"/>
          <a:stretch/>
        </p:blipFill>
        <p:spPr>
          <a:xfrm>
            <a:off x="429768" y="2577303"/>
            <a:ext cx="475488" cy="361371"/>
          </a:xfrm>
          <a:prstGeom prst="rect">
            <a:avLst/>
          </a:prstGeom>
          <a:noFill/>
          <a:ln>
            <a:noFill/>
          </a:ln>
        </p:spPr>
      </p:pic>
      <p:pic>
        <p:nvPicPr>
          <p:cNvPr id="1044" name="Google Shape;1044;p60"/>
          <p:cNvPicPr preferRelativeResize="0"/>
          <p:nvPr/>
        </p:nvPicPr>
        <p:blipFill rotWithShape="1">
          <a:blip r:embed="rId2">
            <a:alphaModFix/>
          </a:blip>
          <a:srcRect t="1276" b="1276"/>
          <a:stretch/>
        </p:blipFill>
        <p:spPr>
          <a:xfrm>
            <a:off x="429768" y="2999232"/>
            <a:ext cx="475488" cy="361371"/>
          </a:xfrm>
          <a:prstGeom prst="rect">
            <a:avLst/>
          </a:prstGeom>
          <a:noFill/>
          <a:ln>
            <a:noFill/>
          </a:ln>
        </p:spPr>
      </p:pic>
      <p:pic>
        <p:nvPicPr>
          <p:cNvPr id="1045" name="Google Shape;1045;p60"/>
          <p:cNvPicPr preferRelativeResize="0"/>
          <p:nvPr/>
        </p:nvPicPr>
        <p:blipFill rotWithShape="1">
          <a:blip r:embed="rId2">
            <a:alphaModFix/>
          </a:blip>
          <a:srcRect t="1276" b="1276"/>
          <a:stretch/>
        </p:blipFill>
        <p:spPr>
          <a:xfrm>
            <a:off x="429768" y="3438144"/>
            <a:ext cx="475488" cy="361371"/>
          </a:xfrm>
          <a:prstGeom prst="rect">
            <a:avLst/>
          </a:prstGeom>
          <a:noFill/>
          <a:ln>
            <a:noFill/>
          </a:ln>
        </p:spPr>
      </p:pic>
      <p:pic>
        <p:nvPicPr>
          <p:cNvPr id="1046" name="Google Shape;1046;p60"/>
          <p:cNvPicPr preferRelativeResize="0"/>
          <p:nvPr/>
        </p:nvPicPr>
        <p:blipFill rotWithShape="1">
          <a:blip r:embed="rId2">
            <a:alphaModFix/>
          </a:blip>
          <a:srcRect t="1276" b="1276"/>
          <a:stretch/>
        </p:blipFill>
        <p:spPr>
          <a:xfrm>
            <a:off x="429768" y="3877056"/>
            <a:ext cx="475488" cy="361371"/>
          </a:xfrm>
          <a:prstGeom prst="rect">
            <a:avLst/>
          </a:prstGeom>
          <a:noFill/>
          <a:ln>
            <a:noFill/>
          </a:ln>
        </p:spPr>
      </p:pic>
      <p:pic>
        <p:nvPicPr>
          <p:cNvPr id="1047" name="Google Shape;1047;p60"/>
          <p:cNvPicPr preferRelativeResize="0"/>
          <p:nvPr/>
        </p:nvPicPr>
        <p:blipFill rotWithShape="1">
          <a:blip r:embed="rId2">
            <a:alphaModFix/>
          </a:blip>
          <a:srcRect t="1276" b="1276"/>
          <a:stretch/>
        </p:blipFill>
        <p:spPr>
          <a:xfrm>
            <a:off x="429768" y="4314663"/>
            <a:ext cx="475488" cy="361371"/>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9" Type="http://schemas.openxmlformats.org/officeDocument/2006/relationships/slideLayout" Target="../slideLayouts/slideLayout50.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9" Type="http://schemas.openxmlformats.org/officeDocument/2006/relationships/slideLayout" Target="../slideLayouts/slideLayout40.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4" Type="http://schemas.openxmlformats.org/officeDocument/2006/relationships/slideLayout" Target="../slideLayouts/slideLayout55.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43" Type="http://schemas.openxmlformats.org/officeDocument/2006/relationships/slideLayout" Target="../slideLayouts/slideLayout54.xml"/><Relationship Id="rId48" Type="http://schemas.openxmlformats.org/officeDocument/2006/relationships/theme" Target="../theme/theme2.xml"/><Relationship Id="rId8" Type="http://schemas.openxmlformats.org/officeDocument/2006/relationships/slideLayout" Target="../slideLayouts/slideLayout19.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46" Type="http://schemas.openxmlformats.org/officeDocument/2006/relationships/slideLayout" Target="../slideLayouts/slideLayout57.xml"/><Relationship Id="rId20" Type="http://schemas.openxmlformats.org/officeDocument/2006/relationships/slideLayout" Target="../slideLayouts/slideLayout31.xml"/><Relationship Id="rId41"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p14:dur="40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algn="r" rtl="0">
              <a:buNone/>
              <a:defRPr sz="600">
                <a:solidFill>
                  <a:srgbClr val="000000"/>
                </a:solidFill>
              </a:defRPr>
            </a:lvl1pPr>
            <a:lvl2pPr lvl="1" algn="r" rtl="0">
              <a:buNone/>
              <a:defRPr sz="600">
                <a:solidFill>
                  <a:srgbClr val="000000"/>
                </a:solidFill>
              </a:defRPr>
            </a:lvl2pPr>
            <a:lvl3pPr lvl="2" algn="r" rtl="0">
              <a:buNone/>
              <a:defRPr sz="600">
                <a:solidFill>
                  <a:srgbClr val="000000"/>
                </a:solidFill>
              </a:defRPr>
            </a:lvl3pPr>
            <a:lvl4pPr lvl="3" algn="r" rtl="0">
              <a:buNone/>
              <a:defRPr sz="600">
                <a:solidFill>
                  <a:srgbClr val="000000"/>
                </a:solidFill>
              </a:defRPr>
            </a:lvl4pPr>
            <a:lvl5pPr lvl="4" algn="r" rtl="0">
              <a:buNone/>
              <a:defRPr sz="600">
                <a:solidFill>
                  <a:srgbClr val="000000"/>
                </a:solidFill>
              </a:defRPr>
            </a:lvl5pPr>
            <a:lvl6pPr lvl="5" algn="r" rtl="0">
              <a:buNone/>
              <a:defRPr sz="600">
                <a:solidFill>
                  <a:srgbClr val="000000"/>
                </a:solidFill>
              </a:defRPr>
            </a:lvl6pPr>
            <a:lvl7pPr lvl="6" algn="r" rtl="0">
              <a:buNone/>
              <a:defRPr sz="600">
                <a:solidFill>
                  <a:srgbClr val="000000"/>
                </a:solidFill>
              </a:defRPr>
            </a:lvl7pPr>
            <a:lvl8pPr lvl="7" algn="r" rtl="0">
              <a:buNone/>
              <a:defRPr sz="600">
                <a:solidFill>
                  <a:srgbClr val="000000"/>
                </a:solidFill>
              </a:defRPr>
            </a:lvl8pPr>
            <a:lvl9pPr lvl="8" algn="r"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 id="2147483704" r:id="rId46"/>
    <p:sldLayoutId id="2147483705" r:id="rId47"/>
  </p:sldLayoutIdLst>
  <mc:AlternateContent xmlns:mc="http://schemas.openxmlformats.org/markup-compatibility/2006" xmlns:p14="http://schemas.microsoft.com/office/powerpoint/2010/main">
    <mc:Choice Requires="p14">
      <p:transition p14:dur="40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www.pluralsight.com" TargetMode="External"/><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hyperlink" Target="https://uwa.bootcampcontent.com/UWA-Bootcamp/UW-SEA-FSF-PT-11-2019-U-C/blob/master/resources/interesting-reads.md" TargetMode="External"/><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2.xml"/><Relationship Id="rId1" Type="http://schemas.openxmlformats.org/officeDocument/2006/relationships/slideLayout" Target="../slideLayouts/slideLayout18.xml"/><Relationship Id="rId5" Type="http://schemas.openxmlformats.org/officeDocument/2006/relationships/hyperlink" Target="https://github.com/EbookFoundation/free-programming-books/blob/master/free-programming-books.md" TargetMode="External"/><Relationship Id="rId4" Type="http://schemas.openxmlformats.org/officeDocument/2006/relationships/image" Target="../media/image23.jpg"/></Relationships>
</file>

<file path=ppt/slides/_rels/slide13.xml.rels><?xml version="1.0" encoding="UTF-8" standalone="yes"?>
<Relationships xmlns="http://schemas.openxmlformats.org/package/2006/relationships"><Relationship Id="rId3" Type="http://schemas.openxmlformats.org/officeDocument/2006/relationships/hyperlink" Target="http://eloquentjavascript.net/" TargetMode="External"/><Relationship Id="rId2" Type="http://schemas.openxmlformats.org/officeDocument/2006/relationships/notesSlide" Target="../notesSlides/notesSlide13.xml"/><Relationship Id="rId1" Type="http://schemas.openxmlformats.org/officeDocument/2006/relationships/slideLayout" Target="../slideLayouts/slideLayout18.xml"/><Relationship Id="rId4" Type="http://schemas.openxmlformats.org/officeDocument/2006/relationships/image" Target="../media/image24.jp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3" Type="http://schemas.openxmlformats.org/officeDocument/2006/relationships/hyperlink" Target="https://www.smashingmagazine.com/2011/10/16-pixels-body-copy-anything-less-costly-mistake" TargetMode="External"/><Relationship Id="rId2" Type="http://schemas.openxmlformats.org/officeDocument/2006/relationships/notesSlide" Target="../notesSlides/notesSlide20.xml"/><Relationship Id="rId1" Type="http://schemas.openxmlformats.org/officeDocument/2006/relationships/slideLayout" Target="../slideLayouts/slideLayout45.xml"/><Relationship Id="rId4" Type="http://schemas.openxmlformats.org/officeDocument/2006/relationships/hyperlink" Target="http://baymard.com/blog/line-length-readability"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18.xml"/><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3" Type="http://schemas.openxmlformats.org/officeDocument/2006/relationships/hyperlink" Target="http://typeplate.com/" TargetMode="External"/><Relationship Id="rId2" Type="http://schemas.openxmlformats.org/officeDocument/2006/relationships/notesSlide" Target="../notesSlides/notesSlide23.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3" Type="http://schemas.openxmlformats.org/officeDocument/2006/relationships/hyperlink" Target="https://fonts.google.com/" TargetMode="External"/><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3" Type="http://schemas.openxmlformats.org/officeDocument/2006/relationships/hyperlink" Target="https://fonts.google.com/" TargetMode="External"/><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hyperlink" Target="https://developer.mozilla.org/en-US/docs/Web/CSS/Pseudo-classes" TargetMode="External"/><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4.xml"/><Relationship Id="rId1" Type="http://schemas.openxmlformats.org/officeDocument/2006/relationships/slideLayout" Target="../slideLayouts/slideLayout18.xml"/><Relationship Id="rId4" Type="http://schemas.openxmlformats.org/officeDocument/2006/relationships/image" Target="../media/image31.png"/></Relationships>
</file>

<file path=ppt/slides/_rels/slide35.xml.rels><?xml version="1.0" encoding="UTF-8" standalone="yes"?>
<Relationships xmlns="http://schemas.openxmlformats.org/package/2006/relationships"><Relationship Id="rId3" Type="http://schemas.openxmlformats.org/officeDocument/2006/relationships/image" Target="../media/image32.gif"/><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3" Type="http://schemas.openxmlformats.org/officeDocument/2006/relationships/image" Target="../media/image33.gif"/><Relationship Id="rId2" Type="http://schemas.openxmlformats.org/officeDocument/2006/relationships/notesSlide" Target="../notesSlides/notesSlide36.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9.xml"/><Relationship Id="rId1" Type="http://schemas.openxmlformats.org/officeDocument/2006/relationships/slideLayout" Target="../slideLayouts/slideLayout18.xml"/><Relationship Id="rId4" Type="http://schemas.openxmlformats.org/officeDocument/2006/relationships/image" Target="../media/image3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4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0.xml"/><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2.xml"/><Relationship Id="rId1" Type="http://schemas.openxmlformats.org/officeDocument/2006/relationships/slideLayout" Target="../slideLayouts/slideLayout23.xml"/><Relationship Id="rId4" Type="http://schemas.openxmlformats.org/officeDocument/2006/relationships/image" Target="../media/image18.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3" Type="http://schemas.openxmlformats.org/officeDocument/2006/relationships/hyperlink" Target="http://getbootstrap.com/" TargetMode="External"/><Relationship Id="rId2" Type="http://schemas.openxmlformats.org/officeDocument/2006/relationships/notesSlide" Target="../notesSlides/notesSlide44.xml"/><Relationship Id="rId1" Type="http://schemas.openxmlformats.org/officeDocument/2006/relationships/slideLayout" Target="../slideLayouts/slideLayout18.xml"/><Relationship Id="rId6" Type="http://schemas.openxmlformats.org/officeDocument/2006/relationships/image" Target="../media/image29.png"/><Relationship Id="rId5" Type="http://schemas.openxmlformats.org/officeDocument/2006/relationships/image" Target="../media/image19.png"/><Relationship Id="rId4" Type="http://schemas.openxmlformats.org/officeDocument/2006/relationships/image" Target="../media/image18.png"/></Relationships>
</file>

<file path=ppt/slides/_rels/slide4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5.xml"/><Relationship Id="rId1" Type="http://schemas.openxmlformats.org/officeDocument/2006/relationships/slideLayout" Target="../slideLayouts/slideLayout18.xml"/><Relationship Id="rId4" Type="http://schemas.openxmlformats.org/officeDocument/2006/relationships/image" Target="../media/image37.png"/></Relationships>
</file>

<file path=ppt/slides/_rels/slide4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6.xml"/><Relationship Id="rId1" Type="http://schemas.openxmlformats.org/officeDocument/2006/relationships/slideLayout" Target="../slideLayouts/slideLayout18.xml"/><Relationship Id="rId4" Type="http://schemas.openxmlformats.org/officeDocument/2006/relationships/image" Target="../media/image38.png"/></Relationships>
</file>

<file path=ppt/slides/_rels/slide4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7.xml"/><Relationship Id="rId1" Type="http://schemas.openxmlformats.org/officeDocument/2006/relationships/slideLayout" Target="../slideLayouts/slideLayout18.xml"/><Relationship Id="rId5" Type="http://schemas.openxmlformats.org/officeDocument/2006/relationships/image" Target="../media/image39.png"/><Relationship Id="rId4" Type="http://schemas.openxmlformats.org/officeDocument/2006/relationships/image" Target="../media/image31.pn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3.xml"/></Relationships>
</file>

<file path=ppt/slides/_rels/slide5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50.xml"/><Relationship Id="rId1" Type="http://schemas.openxmlformats.org/officeDocument/2006/relationships/slideLayout" Target="../slideLayouts/slideLayout18.xml"/><Relationship Id="rId4" Type="http://schemas.openxmlformats.org/officeDocument/2006/relationships/image" Target="../media/image41.png"/></Relationships>
</file>

<file path=ppt/slides/_rels/slide5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1.xml"/><Relationship Id="rId1" Type="http://schemas.openxmlformats.org/officeDocument/2006/relationships/slideLayout" Target="../slideLayouts/slideLayout18.xml"/></Relationships>
</file>

<file path=ppt/slides/_rels/slide5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52.xml"/><Relationship Id="rId1" Type="http://schemas.openxmlformats.org/officeDocument/2006/relationships/slideLayout" Target="../slideLayouts/slideLayout18.xml"/></Relationships>
</file>

<file path=ppt/slides/_rels/slide5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3.xml"/><Relationship Id="rId1" Type="http://schemas.openxmlformats.org/officeDocument/2006/relationships/slideLayout" Target="../slideLayouts/slideLayout18.xml"/><Relationship Id="rId4" Type="http://schemas.openxmlformats.org/officeDocument/2006/relationships/image" Target="../media/image45.pn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9.xml"/></Relationships>
</file>

<file path=ppt/slides/_rels/slide5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8.xml"/><Relationship Id="rId1" Type="http://schemas.openxmlformats.org/officeDocument/2006/relationships/slideLayout" Target="../slideLayouts/slideLayout18.xml"/><Relationship Id="rId5" Type="http://schemas.openxmlformats.org/officeDocument/2006/relationships/image" Target="../media/image48.png"/><Relationship Id="rId4" Type="http://schemas.openxmlformats.org/officeDocument/2006/relationships/image" Target="../media/image47.png"/></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52"/>
        <p:cNvGrpSpPr/>
        <p:nvPr/>
      </p:nvGrpSpPr>
      <p:grpSpPr>
        <a:xfrm>
          <a:off x="0" y="0"/>
          <a:ext cx="0" cy="0"/>
          <a:chOff x="0" y="0"/>
          <a:chExt cx="0" cy="0"/>
        </a:xfrm>
      </p:grpSpPr>
      <p:sp>
        <p:nvSpPr>
          <p:cNvPr id="1053" name="Google Shape;1053;p61"/>
          <p:cNvSpPr txBox="1">
            <a:spLocks noGrp="1"/>
          </p:cNvSpPr>
          <p:nvPr>
            <p:ph type="title"/>
          </p:nvPr>
        </p:nvSpPr>
        <p:spPr>
          <a:xfrm>
            <a:off x="525600" y="4319775"/>
            <a:ext cx="8344500" cy="319200"/>
          </a:xfrm>
          <a:prstGeom prst="rect">
            <a:avLst/>
          </a:prstGeom>
        </p:spPr>
        <p:txBody>
          <a:bodyPr spcFirstLastPara="1" wrap="square" lIns="0" tIns="9125" rIns="1188700" bIns="0" anchor="ctr" anchorCtr="0">
            <a:noAutofit/>
          </a:bodyPr>
          <a:lstStyle/>
          <a:p>
            <a:pPr marL="0" lvl="0" indent="0" algn="r" rtl="0">
              <a:spcBef>
                <a:spcPts val="0"/>
              </a:spcBef>
              <a:spcAft>
                <a:spcPts val="0"/>
              </a:spcAft>
              <a:buNone/>
            </a:pPr>
            <a:r>
              <a:rPr lang="en"/>
              <a:t>Lesson 2.2</a:t>
            </a:r>
            <a:endParaRPr/>
          </a:p>
        </p:txBody>
      </p:sp>
      <p:sp>
        <p:nvSpPr>
          <p:cNvPr id="1054" name="Google Shape;1054;p61"/>
          <p:cNvSpPr txBox="1">
            <a:spLocks noGrp="1"/>
          </p:cNvSpPr>
          <p:nvPr>
            <p:ph type="title" idx="2"/>
          </p:nvPr>
        </p:nvSpPr>
        <p:spPr>
          <a:xfrm>
            <a:off x="274350" y="1828800"/>
            <a:ext cx="8595300" cy="1248000"/>
          </a:xfrm>
          <a:prstGeom prst="rect">
            <a:avLst/>
          </a:prstGeom>
        </p:spPr>
        <p:txBody>
          <a:bodyPr spcFirstLastPara="1" wrap="square" lIns="2880350" tIns="0" rIns="457200" bIns="457200" anchor="t" anchorCtr="0">
            <a:noAutofit/>
          </a:bodyPr>
          <a:lstStyle/>
          <a:p>
            <a:pPr marL="0" lvl="0" indent="0" algn="l" rtl="0">
              <a:spcBef>
                <a:spcPts val="0"/>
              </a:spcBef>
              <a:spcAft>
                <a:spcPts val="0"/>
              </a:spcAft>
              <a:buClr>
                <a:schemeClr val="dk1"/>
              </a:buClr>
              <a:buSzPts val="1100"/>
              <a:buFont typeface="Arial"/>
              <a:buNone/>
            </a:pPr>
            <a:r>
              <a:rPr lang="en"/>
              <a:t>Down and Dirty CSS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1055" name="Google Shape;1055;p6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1139"/>
        <p:cNvGrpSpPr/>
        <p:nvPr/>
      </p:nvGrpSpPr>
      <p:grpSpPr>
        <a:xfrm>
          <a:off x="0" y="0"/>
          <a:ext cx="0" cy="0"/>
          <a:chOff x="0" y="0"/>
          <a:chExt cx="0" cy="0"/>
        </a:xfrm>
      </p:grpSpPr>
      <p:sp>
        <p:nvSpPr>
          <p:cNvPr id="1140" name="Google Shape;1140;p70"/>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141" name="Google Shape;1141;p70"/>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10</a:t>
            </a:fld>
            <a:endParaRPr/>
          </a:p>
        </p:txBody>
      </p:sp>
      <p:sp>
        <p:nvSpPr>
          <p:cNvPr id="1142" name="Google Shape;1142;p70"/>
          <p:cNvSpPr txBox="1">
            <a:spLocks noGrp="1"/>
          </p:cNvSpPr>
          <p:nvPr>
            <p:ph type="title"/>
          </p:nvPr>
        </p:nvSpPr>
        <p:spPr>
          <a:xfrm>
            <a:off x="2553800" y="1398150"/>
            <a:ext cx="5756100" cy="24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u="sng">
                <a:solidFill>
                  <a:srgbClr val="0000FF"/>
                </a:solidFill>
                <a:latin typeface="Roboto Light"/>
                <a:ea typeface="Roboto Light"/>
                <a:cs typeface="Roboto Light"/>
                <a:sym typeface="Roboto Light"/>
                <a:hlinkClick r:id="rId3"/>
              </a:rPr>
              <a:t>PluralSight.com</a:t>
            </a:r>
            <a:r>
              <a:rPr lang="en" sz="3000">
                <a:latin typeface="Roboto Light"/>
                <a:ea typeface="Roboto Light"/>
                <a:cs typeface="Roboto Light"/>
                <a:sym typeface="Roboto Light"/>
              </a:rPr>
              <a:t> offers some of the best online courses for HTML, CSS, JavaScript, Node, Express, and Angular.</a:t>
            </a:r>
            <a:endParaRPr sz="3000">
              <a:latin typeface="Roboto Light"/>
              <a:ea typeface="Roboto Light"/>
              <a:cs typeface="Roboto Light"/>
              <a:sym typeface="Roboto Light"/>
            </a:endParaRPr>
          </a:p>
        </p:txBody>
      </p:sp>
    </p:spTree>
    <p:extLst>
      <p:ext uri="{BB962C8B-B14F-4D97-AF65-F5344CB8AC3E}">
        <p14:creationId xmlns:p14="http://schemas.microsoft.com/office/powerpoint/2010/main" val="1310781437"/>
      </p:ext>
    </p:extLst>
  </p:cSld>
  <p:clrMapOvr>
    <a:masterClrMapping/>
  </p:clrMapOvr>
  <mc:AlternateContent xmlns:mc="http://schemas.openxmlformats.org/markup-compatibility/2006" xmlns:p14="http://schemas.microsoft.com/office/powerpoint/2010/main">
    <mc:Choice Requires="p14">
      <p:transition p14:dur="400">
        <p:fade thruBlk="1"/>
      </p:transition>
    </mc:Choice>
    <mc:Fallback xmlns="">
      <p:transition>
        <p:fade thruBlk="1"/>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1139"/>
        <p:cNvGrpSpPr/>
        <p:nvPr/>
      </p:nvGrpSpPr>
      <p:grpSpPr>
        <a:xfrm>
          <a:off x="0" y="0"/>
          <a:ext cx="0" cy="0"/>
          <a:chOff x="0" y="0"/>
          <a:chExt cx="0" cy="0"/>
        </a:xfrm>
      </p:grpSpPr>
      <p:sp>
        <p:nvSpPr>
          <p:cNvPr id="1140" name="Google Shape;1140;p70"/>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141" name="Google Shape;1141;p70"/>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11</a:t>
            </a:fld>
            <a:endParaRPr/>
          </a:p>
        </p:txBody>
      </p:sp>
      <p:sp>
        <p:nvSpPr>
          <p:cNvPr id="1142" name="Google Shape;1142;p70"/>
          <p:cNvSpPr txBox="1">
            <a:spLocks noGrp="1"/>
          </p:cNvSpPr>
          <p:nvPr>
            <p:ph type="title"/>
          </p:nvPr>
        </p:nvSpPr>
        <p:spPr>
          <a:xfrm>
            <a:off x="2553800" y="1398150"/>
            <a:ext cx="5756100" cy="24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000" dirty="0">
                <a:latin typeface="Roboto Light"/>
                <a:ea typeface="Roboto Light"/>
                <a:cs typeface="Roboto Light"/>
                <a:sym typeface="Roboto Light"/>
              </a:rPr>
              <a:t>There are resources to continue learning listed in the </a:t>
            </a:r>
            <a:r>
              <a:rPr lang="en-US" sz="3000" dirty="0">
                <a:latin typeface="Roboto Light"/>
                <a:ea typeface="Roboto Light"/>
                <a:cs typeface="Roboto Light"/>
                <a:sym typeface="Roboto Light"/>
                <a:hlinkClick r:id="rId3"/>
              </a:rPr>
              <a:t>resources on GitLab</a:t>
            </a:r>
            <a:endParaRPr sz="3000" dirty="0">
              <a:latin typeface="Roboto Light"/>
              <a:ea typeface="Roboto Light"/>
              <a:cs typeface="Roboto Light"/>
              <a:sym typeface="Roboto Light"/>
            </a:endParaRPr>
          </a:p>
        </p:txBody>
      </p:sp>
    </p:spTree>
  </p:cSld>
  <p:clrMapOvr>
    <a:masterClrMapping/>
  </p:clrMapOvr>
  <mc:AlternateContent xmlns:mc="http://schemas.openxmlformats.org/markup-compatibility/2006">
    <mc:Choice xmlns:p14="http://schemas.microsoft.com/office/powerpoint/2010/main" Requires="p14">
      <p:transition p14:dur="400">
        <p:fade thruBlk="1"/>
      </p:transition>
    </mc:Choice>
    <mc:Fallback>
      <p:transition>
        <p:fade thruBlk="1"/>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1147"/>
        <p:cNvGrpSpPr/>
        <p:nvPr/>
      </p:nvGrpSpPr>
      <p:grpSpPr>
        <a:xfrm>
          <a:off x="0" y="0"/>
          <a:ext cx="0" cy="0"/>
          <a:chOff x="0" y="0"/>
          <a:chExt cx="0" cy="0"/>
        </a:xfrm>
      </p:grpSpPr>
      <p:pic>
        <p:nvPicPr>
          <p:cNvPr id="1148" name="Google Shape;1148;p71" descr="http://ecx.images-amazon.com/images/I/41Z2swEmwaL._SX258_BO1,204,203,200_.jpg"/>
          <p:cNvPicPr preferRelativeResize="0"/>
          <p:nvPr/>
        </p:nvPicPr>
        <p:blipFill rotWithShape="1">
          <a:blip r:embed="rId3">
            <a:alphaModFix/>
          </a:blip>
          <a:srcRect/>
          <a:stretch/>
        </p:blipFill>
        <p:spPr>
          <a:xfrm>
            <a:off x="449600" y="1851650"/>
            <a:ext cx="1711100" cy="2145450"/>
          </a:xfrm>
          <a:prstGeom prst="rect">
            <a:avLst/>
          </a:prstGeom>
          <a:noFill/>
          <a:ln>
            <a:noFill/>
          </a:ln>
        </p:spPr>
      </p:pic>
      <p:pic>
        <p:nvPicPr>
          <p:cNvPr id="1149" name="Google Shape;1149;p71" descr="http://ecx.images-amazon.com/images/I/41oa41LdNdL._SX400_BO1,204,203,200_.jpg"/>
          <p:cNvPicPr preferRelativeResize="0"/>
          <p:nvPr/>
        </p:nvPicPr>
        <p:blipFill rotWithShape="1">
          <a:blip r:embed="rId4">
            <a:alphaModFix/>
          </a:blip>
          <a:srcRect/>
          <a:stretch/>
        </p:blipFill>
        <p:spPr>
          <a:xfrm>
            <a:off x="2998900" y="1851649"/>
            <a:ext cx="1724937" cy="2145450"/>
          </a:xfrm>
          <a:prstGeom prst="rect">
            <a:avLst/>
          </a:prstGeom>
          <a:noFill/>
          <a:ln>
            <a:noFill/>
          </a:ln>
        </p:spPr>
      </p:pic>
      <p:sp>
        <p:nvSpPr>
          <p:cNvPr id="1150" name="Google Shape;1150;p71"/>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solidFill>
                  <a:schemeClr val="dk1"/>
                </a:solidFill>
              </a:rPr>
              <a:t>Feedback #2: Books, Please!</a:t>
            </a:r>
            <a:endParaRPr/>
          </a:p>
        </p:txBody>
      </p:sp>
      <p:sp>
        <p:nvSpPr>
          <p:cNvPr id="1151" name="Google Shape;1151;p71"/>
          <p:cNvSpPr txBox="1">
            <a:spLocks noGrp="1"/>
          </p:cNvSpPr>
          <p:nvPr>
            <p:ph type="subTitle" idx="1"/>
          </p:nvPr>
        </p:nvSpPr>
        <p:spPr>
          <a:xfrm>
            <a:off x="0" y="675975"/>
            <a:ext cx="9144000" cy="3648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None/>
            </a:pPr>
            <a:r>
              <a:rPr lang="en"/>
              <a:t>Jon Duckett’s books </a:t>
            </a:r>
            <a:r>
              <a:rPr lang="en" i="1"/>
              <a:t>HTML &amp; CSS</a:t>
            </a:r>
            <a:r>
              <a:rPr lang="en"/>
              <a:t> and </a:t>
            </a:r>
            <a:r>
              <a:rPr lang="en" i="1"/>
              <a:t>JavaScript &amp; jQuery</a:t>
            </a:r>
            <a:r>
              <a:rPr lang="en"/>
              <a:t> are two excellent primers. If you’re a book person, these can be very helpful! </a:t>
            </a:r>
            <a:endParaRPr/>
          </a:p>
          <a:p>
            <a:pPr marL="0" lvl="0" indent="0" algn="l" rtl="0">
              <a:spcBef>
                <a:spcPts val="0"/>
              </a:spcBef>
              <a:spcAft>
                <a:spcPts val="0"/>
              </a:spcAft>
              <a:buNone/>
            </a:pPr>
            <a:r>
              <a:rPr lang="en"/>
              <a:t> </a:t>
            </a:r>
            <a:endParaRPr/>
          </a:p>
        </p:txBody>
      </p:sp>
      <p:sp>
        <p:nvSpPr>
          <p:cNvPr id="1152" name="Google Shape;1152;p71"/>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153" name="Google Shape;1153;p71"/>
          <p:cNvSpPr txBox="1"/>
          <p:nvPr/>
        </p:nvSpPr>
        <p:spPr>
          <a:xfrm>
            <a:off x="2904725" y="3997100"/>
            <a:ext cx="3877200" cy="628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800" i="1">
                <a:latin typeface="Roboto Medium"/>
                <a:ea typeface="Roboto Medium"/>
                <a:cs typeface="Roboto Medium"/>
                <a:sym typeface="Roboto Medium"/>
              </a:rPr>
              <a:t>JavaScript &amp; JQuery: Interactive Front-End Web Development</a:t>
            </a:r>
            <a:endParaRPr sz="800" i="1">
              <a:latin typeface="Roboto Medium"/>
              <a:ea typeface="Roboto Medium"/>
              <a:cs typeface="Roboto Medium"/>
              <a:sym typeface="Roboto Medium"/>
            </a:endParaRPr>
          </a:p>
          <a:p>
            <a:pPr marL="0" lvl="0" indent="0" algn="l" rtl="0">
              <a:lnSpc>
                <a:spcPct val="115000"/>
              </a:lnSpc>
              <a:spcBef>
                <a:spcPts val="0"/>
              </a:spcBef>
              <a:spcAft>
                <a:spcPts val="0"/>
              </a:spcAft>
              <a:buClr>
                <a:schemeClr val="dk1"/>
              </a:buClr>
              <a:buSzPts val="1100"/>
              <a:buFont typeface="Arial"/>
              <a:buNone/>
            </a:pPr>
            <a:r>
              <a:rPr lang="en" sz="800">
                <a:latin typeface="Roboto Medium"/>
                <a:ea typeface="Roboto Medium"/>
                <a:cs typeface="Roboto Medium"/>
                <a:sym typeface="Roboto Medium"/>
              </a:rPr>
              <a:t>by Jon Duckett</a:t>
            </a:r>
            <a:endParaRPr sz="800">
              <a:latin typeface="Roboto Medium"/>
              <a:ea typeface="Roboto Medium"/>
              <a:cs typeface="Roboto Medium"/>
              <a:sym typeface="Roboto Medium"/>
            </a:endParaRPr>
          </a:p>
          <a:p>
            <a:pPr marL="0" lvl="0" indent="0" algn="l" rtl="0">
              <a:lnSpc>
                <a:spcPct val="115000"/>
              </a:lnSpc>
              <a:spcBef>
                <a:spcPts val="0"/>
              </a:spcBef>
              <a:spcAft>
                <a:spcPts val="0"/>
              </a:spcAft>
              <a:buClr>
                <a:schemeClr val="dk1"/>
              </a:buClr>
              <a:buSzPts val="1100"/>
              <a:buFont typeface="Arial"/>
              <a:buNone/>
            </a:pPr>
            <a:r>
              <a:rPr lang="en" sz="800">
                <a:latin typeface="Roboto Light"/>
                <a:ea typeface="Roboto Light"/>
                <a:cs typeface="Roboto Light"/>
                <a:sym typeface="Roboto Light"/>
              </a:rPr>
              <a:t>(Wiley, 2014)</a:t>
            </a:r>
            <a:endParaRPr sz="800">
              <a:latin typeface="Roboto Light"/>
              <a:ea typeface="Roboto Light"/>
              <a:cs typeface="Roboto Light"/>
              <a:sym typeface="Roboto Light"/>
            </a:endParaRPr>
          </a:p>
          <a:p>
            <a:pPr marL="0" lvl="0" indent="0" algn="l" rtl="0">
              <a:lnSpc>
                <a:spcPct val="115000"/>
              </a:lnSpc>
              <a:spcBef>
                <a:spcPts val="0"/>
              </a:spcBef>
              <a:spcAft>
                <a:spcPts val="0"/>
              </a:spcAft>
              <a:buNone/>
            </a:pPr>
            <a:endParaRPr sz="800">
              <a:latin typeface="Roboto Light"/>
              <a:ea typeface="Roboto Light"/>
              <a:cs typeface="Roboto Light"/>
              <a:sym typeface="Roboto Light"/>
            </a:endParaRPr>
          </a:p>
        </p:txBody>
      </p:sp>
      <p:sp>
        <p:nvSpPr>
          <p:cNvPr id="1154" name="Google Shape;1154;p71"/>
          <p:cNvSpPr txBox="1"/>
          <p:nvPr/>
        </p:nvSpPr>
        <p:spPr>
          <a:xfrm>
            <a:off x="175" y="3997100"/>
            <a:ext cx="3676500" cy="628500"/>
          </a:xfrm>
          <a:prstGeom prst="rect">
            <a:avLst/>
          </a:prstGeom>
          <a:noFill/>
          <a:ln>
            <a:noFill/>
          </a:ln>
        </p:spPr>
        <p:txBody>
          <a:bodyPr spcFirstLastPara="1" wrap="square" lIns="457200" tIns="91425" rIns="91425" bIns="91425" anchor="t" anchorCtr="0">
            <a:noAutofit/>
          </a:bodyPr>
          <a:lstStyle/>
          <a:p>
            <a:pPr marL="0" lvl="0" indent="0" algn="l" rtl="0">
              <a:lnSpc>
                <a:spcPct val="115000"/>
              </a:lnSpc>
              <a:spcBef>
                <a:spcPts val="0"/>
              </a:spcBef>
              <a:spcAft>
                <a:spcPts val="0"/>
              </a:spcAft>
              <a:buNone/>
            </a:pPr>
            <a:r>
              <a:rPr lang="en" sz="800" i="1">
                <a:latin typeface="Roboto Medium"/>
                <a:ea typeface="Roboto Medium"/>
                <a:cs typeface="Roboto Medium"/>
                <a:sym typeface="Roboto Medium"/>
              </a:rPr>
              <a:t>HTML &amp; CSS: Design and Build Websites</a:t>
            </a:r>
            <a:endParaRPr sz="800" i="1">
              <a:latin typeface="Roboto Medium"/>
              <a:ea typeface="Roboto Medium"/>
              <a:cs typeface="Roboto Medium"/>
              <a:sym typeface="Roboto Medium"/>
            </a:endParaRPr>
          </a:p>
          <a:p>
            <a:pPr marL="0" lvl="0" indent="0" algn="l" rtl="0">
              <a:lnSpc>
                <a:spcPct val="115000"/>
              </a:lnSpc>
              <a:spcBef>
                <a:spcPts val="0"/>
              </a:spcBef>
              <a:spcAft>
                <a:spcPts val="0"/>
              </a:spcAft>
              <a:buNone/>
            </a:pPr>
            <a:r>
              <a:rPr lang="en" sz="800">
                <a:latin typeface="Roboto Medium"/>
                <a:ea typeface="Roboto Medium"/>
                <a:cs typeface="Roboto Medium"/>
                <a:sym typeface="Roboto Medium"/>
              </a:rPr>
              <a:t>by Jon Duckett</a:t>
            </a:r>
            <a:endParaRPr sz="800">
              <a:latin typeface="Roboto Medium"/>
              <a:ea typeface="Roboto Medium"/>
              <a:cs typeface="Roboto Medium"/>
              <a:sym typeface="Roboto Medium"/>
            </a:endParaRPr>
          </a:p>
          <a:p>
            <a:pPr marL="0" lvl="0" indent="0" algn="l" rtl="0">
              <a:lnSpc>
                <a:spcPct val="115000"/>
              </a:lnSpc>
              <a:spcBef>
                <a:spcPts val="0"/>
              </a:spcBef>
              <a:spcAft>
                <a:spcPts val="0"/>
              </a:spcAft>
              <a:buNone/>
            </a:pPr>
            <a:r>
              <a:rPr lang="en" sz="800">
                <a:latin typeface="Roboto Light"/>
                <a:ea typeface="Roboto Light"/>
                <a:cs typeface="Roboto Light"/>
                <a:sym typeface="Roboto Light"/>
              </a:rPr>
              <a:t>(Wiley, 2011)</a:t>
            </a:r>
            <a:endParaRPr sz="800">
              <a:latin typeface="Roboto Light"/>
              <a:ea typeface="Roboto Light"/>
              <a:cs typeface="Roboto Light"/>
              <a:sym typeface="Roboto Light"/>
            </a:endParaRPr>
          </a:p>
          <a:p>
            <a:pPr marL="0" lvl="0" indent="0" algn="l" rtl="0">
              <a:lnSpc>
                <a:spcPct val="115000"/>
              </a:lnSpc>
              <a:spcBef>
                <a:spcPts val="0"/>
              </a:spcBef>
              <a:spcAft>
                <a:spcPts val="0"/>
              </a:spcAft>
              <a:buNone/>
            </a:pPr>
            <a:endParaRPr sz="800">
              <a:latin typeface="Roboto Light"/>
              <a:ea typeface="Roboto Light"/>
              <a:cs typeface="Roboto Light"/>
              <a:sym typeface="Roboto Light"/>
            </a:endParaRPr>
          </a:p>
          <a:p>
            <a:pPr marL="0" lvl="0" indent="0" algn="l" rtl="0">
              <a:lnSpc>
                <a:spcPct val="115000"/>
              </a:lnSpc>
              <a:spcBef>
                <a:spcPts val="0"/>
              </a:spcBef>
              <a:spcAft>
                <a:spcPts val="0"/>
              </a:spcAft>
              <a:buNone/>
            </a:pPr>
            <a:endParaRPr sz="800">
              <a:latin typeface="Roboto Light"/>
              <a:ea typeface="Roboto Light"/>
              <a:cs typeface="Roboto Light"/>
              <a:sym typeface="Roboto Light"/>
            </a:endParaRPr>
          </a:p>
        </p:txBody>
      </p:sp>
      <p:sp>
        <p:nvSpPr>
          <p:cNvPr id="1155" name="Google Shape;1155;p71"/>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12</a:t>
            </a:fld>
            <a:endParaRPr/>
          </a:p>
        </p:txBody>
      </p:sp>
      <p:sp>
        <p:nvSpPr>
          <p:cNvPr id="2" name="TextBox 1">
            <a:extLst>
              <a:ext uri="{FF2B5EF4-FFF2-40B4-BE49-F238E27FC236}">
                <a16:creationId xmlns:a16="http://schemas.microsoft.com/office/drawing/2014/main" id="{8AB9300B-DC35-4FCD-B897-50F8AB0EFAA0}"/>
              </a:ext>
            </a:extLst>
          </p:cNvPr>
          <p:cNvSpPr txBox="1"/>
          <p:nvPr/>
        </p:nvSpPr>
        <p:spPr>
          <a:xfrm>
            <a:off x="5546651" y="2044995"/>
            <a:ext cx="3014149" cy="1384995"/>
          </a:xfrm>
          <a:prstGeom prst="rect">
            <a:avLst/>
          </a:prstGeom>
          <a:noFill/>
        </p:spPr>
        <p:txBody>
          <a:bodyPr wrap="square" rtlCol="0">
            <a:spAutoFit/>
          </a:bodyPr>
          <a:lstStyle/>
          <a:p>
            <a:r>
              <a:rPr lang="en-US" dirty="0"/>
              <a:t>Free Programming Books on GitHub - </a:t>
            </a:r>
            <a:r>
              <a:rPr lang="en-US" dirty="0">
                <a:hlinkClick r:id="rId5"/>
              </a:rPr>
              <a:t>https://github.com/EbookFoundation/free-programming-books/blob/master/free-programming-books.md</a:t>
            </a:r>
            <a:endParaRPr lang="en-US" dirty="0"/>
          </a:p>
        </p:txBody>
      </p:sp>
    </p:spTree>
  </p:cSld>
  <p:clrMapOvr>
    <a:masterClrMapping/>
  </p:clrMapOvr>
  <mc:AlternateContent xmlns:mc="http://schemas.openxmlformats.org/markup-compatibility/2006">
    <mc:Choice xmlns:p14="http://schemas.microsoft.com/office/powerpoint/2010/main" Requires="p14">
      <p:transition p14:dur="400">
        <p:fade thruBlk="1"/>
      </p:transition>
    </mc:Choice>
    <mc:Fallback>
      <p:transition>
        <p:fade thruBlk="1"/>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160"/>
        <p:cNvGrpSpPr/>
        <p:nvPr/>
      </p:nvGrpSpPr>
      <p:grpSpPr>
        <a:xfrm>
          <a:off x="0" y="0"/>
          <a:ext cx="0" cy="0"/>
          <a:chOff x="0" y="0"/>
          <a:chExt cx="0" cy="0"/>
        </a:xfrm>
      </p:grpSpPr>
      <p:sp>
        <p:nvSpPr>
          <p:cNvPr id="1161" name="Google Shape;1161;p72"/>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solidFill>
                  <a:schemeClr val="dk1"/>
                </a:solidFill>
              </a:rPr>
              <a:t>Feedback #2: Books, Please!</a:t>
            </a:r>
            <a:endParaRPr/>
          </a:p>
        </p:txBody>
      </p:sp>
      <p:sp>
        <p:nvSpPr>
          <p:cNvPr id="1162" name="Google Shape;1162;p72"/>
          <p:cNvSpPr txBox="1">
            <a:spLocks noGrp="1"/>
          </p:cNvSpPr>
          <p:nvPr>
            <p:ph type="subTitle" idx="1"/>
          </p:nvPr>
        </p:nvSpPr>
        <p:spPr>
          <a:xfrm>
            <a:off x="0" y="675975"/>
            <a:ext cx="9144000" cy="3648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None/>
            </a:pPr>
            <a:r>
              <a:rPr lang="en" i="1"/>
              <a:t>Eloquent JavaScript</a:t>
            </a:r>
            <a:r>
              <a:rPr lang="en"/>
              <a:t> is a terrific, free book that reviews the fundamentals of JavaScript. </a:t>
            </a:r>
            <a:endParaRPr/>
          </a:p>
          <a:p>
            <a:pPr marL="0" lvl="0" indent="0" algn="l" rtl="0">
              <a:spcBef>
                <a:spcPts val="0"/>
              </a:spcBef>
              <a:spcAft>
                <a:spcPts val="0"/>
              </a:spcAft>
              <a:buNone/>
            </a:pPr>
            <a:endParaRPr/>
          </a:p>
          <a:p>
            <a:pPr marL="0" lvl="0" indent="0" algn="l" rtl="0">
              <a:spcBef>
                <a:spcPts val="0"/>
              </a:spcBef>
              <a:spcAft>
                <a:spcPts val="0"/>
              </a:spcAft>
              <a:buNone/>
            </a:pPr>
            <a:r>
              <a:rPr lang="en"/>
              <a:t>You can find it here: </a:t>
            </a:r>
            <a:r>
              <a:rPr lang="en" u="sng">
                <a:solidFill>
                  <a:srgbClr val="0000FF"/>
                </a:solidFill>
                <a:hlinkClick r:id="rId3"/>
              </a:rPr>
              <a:t>eloquentjavascript.net</a:t>
            </a:r>
            <a:endParaRPr>
              <a:solidFill>
                <a:srgbClr val="0000FF"/>
              </a:solidFill>
            </a:endParaRPr>
          </a:p>
          <a:p>
            <a:pPr marL="0" lvl="0" indent="0" algn="l" rtl="0">
              <a:spcBef>
                <a:spcPts val="0"/>
              </a:spcBef>
              <a:spcAft>
                <a:spcPts val="0"/>
              </a:spcAft>
              <a:buNone/>
            </a:pPr>
            <a:endParaRPr/>
          </a:p>
        </p:txBody>
      </p:sp>
      <p:sp>
        <p:nvSpPr>
          <p:cNvPr id="1163" name="Google Shape;1163;p72"/>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164" name="Google Shape;1164;p72"/>
          <p:cNvSpPr txBox="1"/>
          <p:nvPr/>
        </p:nvSpPr>
        <p:spPr>
          <a:xfrm>
            <a:off x="2572700" y="4067250"/>
            <a:ext cx="3877200" cy="68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800" i="1">
                <a:latin typeface="Roboto Medium"/>
                <a:ea typeface="Roboto Medium"/>
                <a:cs typeface="Roboto Medium"/>
                <a:sym typeface="Roboto Medium"/>
              </a:rPr>
              <a:t>Eloquent JavaScript, 3rd Edition</a:t>
            </a:r>
            <a:endParaRPr sz="800" i="1">
              <a:latin typeface="Roboto Medium"/>
              <a:ea typeface="Roboto Medium"/>
              <a:cs typeface="Roboto Medium"/>
              <a:sym typeface="Roboto Medium"/>
            </a:endParaRPr>
          </a:p>
          <a:p>
            <a:pPr marL="0" lvl="0" indent="0" algn="l" rtl="0">
              <a:lnSpc>
                <a:spcPct val="115000"/>
              </a:lnSpc>
              <a:spcBef>
                <a:spcPts val="0"/>
              </a:spcBef>
              <a:spcAft>
                <a:spcPts val="0"/>
              </a:spcAft>
              <a:buNone/>
            </a:pPr>
            <a:r>
              <a:rPr lang="en" sz="800">
                <a:latin typeface="Roboto Medium"/>
                <a:ea typeface="Roboto Medium"/>
                <a:cs typeface="Roboto Medium"/>
                <a:sym typeface="Roboto Medium"/>
              </a:rPr>
              <a:t>by Marijn Haverbeke</a:t>
            </a:r>
            <a:endParaRPr sz="800">
              <a:latin typeface="Roboto Medium"/>
              <a:ea typeface="Roboto Medium"/>
              <a:cs typeface="Roboto Medium"/>
              <a:sym typeface="Roboto Medium"/>
            </a:endParaRPr>
          </a:p>
          <a:p>
            <a:pPr marL="0" lvl="0" indent="0" algn="l" rtl="0">
              <a:lnSpc>
                <a:spcPct val="115000"/>
              </a:lnSpc>
              <a:spcBef>
                <a:spcPts val="0"/>
              </a:spcBef>
              <a:spcAft>
                <a:spcPts val="0"/>
              </a:spcAft>
              <a:buNone/>
            </a:pPr>
            <a:r>
              <a:rPr lang="en" sz="800">
                <a:latin typeface="Roboto Light"/>
                <a:ea typeface="Roboto Light"/>
                <a:cs typeface="Roboto Light"/>
                <a:sym typeface="Roboto Light"/>
              </a:rPr>
              <a:t>(No Starch Press, 2018)</a:t>
            </a:r>
            <a:endParaRPr sz="800">
              <a:latin typeface="Roboto Light"/>
              <a:ea typeface="Roboto Light"/>
              <a:cs typeface="Roboto Light"/>
              <a:sym typeface="Roboto Light"/>
            </a:endParaRPr>
          </a:p>
          <a:p>
            <a:pPr marL="0" lvl="0" indent="0" algn="l" rtl="0">
              <a:lnSpc>
                <a:spcPct val="115000"/>
              </a:lnSpc>
              <a:spcBef>
                <a:spcPts val="0"/>
              </a:spcBef>
              <a:spcAft>
                <a:spcPts val="0"/>
              </a:spcAft>
              <a:buNone/>
            </a:pPr>
            <a:endParaRPr sz="800">
              <a:latin typeface="Roboto Light"/>
              <a:ea typeface="Roboto Light"/>
              <a:cs typeface="Roboto Light"/>
              <a:sym typeface="Roboto Light"/>
            </a:endParaRPr>
          </a:p>
        </p:txBody>
      </p:sp>
      <p:pic>
        <p:nvPicPr>
          <p:cNvPr id="1165" name="Google Shape;1165;p72"/>
          <p:cNvPicPr preferRelativeResize="0"/>
          <p:nvPr/>
        </p:nvPicPr>
        <p:blipFill>
          <a:blip r:embed="rId4">
            <a:alphaModFix/>
          </a:blip>
          <a:stretch>
            <a:fillRect/>
          </a:stretch>
        </p:blipFill>
        <p:spPr>
          <a:xfrm>
            <a:off x="461000" y="1947050"/>
            <a:ext cx="2035491" cy="2801550"/>
          </a:xfrm>
          <a:prstGeom prst="rect">
            <a:avLst/>
          </a:prstGeom>
          <a:noFill/>
          <a:ln>
            <a:noFill/>
          </a:ln>
        </p:spPr>
      </p:pic>
      <p:sp>
        <p:nvSpPr>
          <p:cNvPr id="1166" name="Google Shape;1166;p72"/>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13</a:t>
            </a:fld>
            <a:endParaRPr/>
          </a:p>
        </p:txBody>
      </p:sp>
    </p:spTree>
  </p:cSld>
  <p:clrMapOvr>
    <a:masterClrMapping/>
  </p:clrMapOvr>
  <mc:AlternateContent xmlns:mc="http://schemas.openxmlformats.org/markup-compatibility/2006" xmlns:p14="http://schemas.microsoft.com/office/powerpoint/2010/main">
    <mc:Choice Requires="p14">
      <p:transition p14:dur="400">
        <p:fade thruBlk="1"/>
      </p:transition>
    </mc:Choice>
    <mc:Fallback xmlns="">
      <p:transition>
        <p:fade thruBlk="1"/>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71"/>
        <p:cNvGrpSpPr/>
        <p:nvPr/>
      </p:nvGrpSpPr>
      <p:grpSpPr>
        <a:xfrm>
          <a:off x="0" y="0"/>
          <a:ext cx="0" cy="0"/>
          <a:chOff x="0" y="0"/>
          <a:chExt cx="0" cy="0"/>
        </a:xfrm>
      </p:grpSpPr>
      <p:sp>
        <p:nvSpPr>
          <p:cNvPr id="1172" name="Google Shape;1172;p73"/>
          <p:cNvSpPr txBox="1">
            <a:spLocks noGrp="1"/>
          </p:cNvSpPr>
          <p:nvPr>
            <p:ph type="title"/>
          </p:nvPr>
        </p:nvSpPr>
        <p:spPr>
          <a:xfrm>
            <a:off x="237100" y="2088475"/>
            <a:ext cx="8595300" cy="79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latin typeface="Roboto Light"/>
                <a:ea typeface="Roboto Light"/>
                <a:cs typeface="Roboto Light"/>
                <a:sym typeface="Roboto Light"/>
              </a:rPr>
              <a:t>Feedback #2: </a:t>
            </a:r>
            <a:r>
              <a:rPr lang="en" b="1" dirty="0">
                <a:latin typeface="Roboto"/>
                <a:ea typeface="Roboto"/>
                <a:cs typeface="Roboto"/>
                <a:sym typeface="Roboto"/>
              </a:rPr>
              <a:t>The Homework Is Hard</a:t>
            </a:r>
            <a:endParaRPr b="1" dirty="0">
              <a:latin typeface="Roboto"/>
              <a:ea typeface="Roboto"/>
              <a:cs typeface="Roboto"/>
              <a:sym typeface="Roboto"/>
            </a:endParaRPr>
          </a:p>
          <a:p>
            <a:pPr marL="0" lvl="0" indent="0" algn="ctr" rtl="0">
              <a:spcBef>
                <a:spcPts val="0"/>
              </a:spcBef>
              <a:spcAft>
                <a:spcPts val="0"/>
              </a:spcAft>
              <a:buClr>
                <a:schemeClr val="dk1"/>
              </a:buClr>
              <a:buSzPts val="1100"/>
              <a:buFont typeface="Arial"/>
              <a:buNone/>
            </a:pPr>
            <a:endParaRPr dirty="0">
              <a:latin typeface="Roboto Light"/>
              <a:ea typeface="Roboto Light"/>
              <a:cs typeface="Roboto Light"/>
              <a:sym typeface="Roboto Light"/>
            </a:endParaRPr>
          </a:p>
          <a:p>
            <a:pPr marL="0" lvl="0" indent="0" algn="ctr" rtl="0">
              <a:spcBef>
                <a:spcPts val="0"/>
              </a:spcBef>
              <a:spcAft>
                <a:spcPts val="0"/>
              </a:spcAft>
              <a:buNone/>
            </a:pPr>
            <a:endParaRPr dirty="0">
              <a:latin typeface="Roboto Light"/>
              <a:ea typeface="Roboto Light"/>
              <a:cs typeface="Roboto Light"/>
              <a:sym typeface="Roboto Light"/>
            </a:endParaRPr>
          </a:p>
        </p:txBody>
      </p:sp>
      <p:sp>
        <p:nvSpPr>
          <p:cNvPr id="1173" name="Google Shape;1173;p73"/>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174" name="Google Shape;1174;p73"/>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79"/>
        <p:cNvGrpSpPr/>
        <p:nvPr/>
      </p:nvGrpSpPr>
      <p:grpSpPr>
        <a:xfrm>
          <a:off x="0" y="0"/>
          <a:ext cx="0" cy="0"/>
          <a:chOff x="0" y="0"/>
          <a:chExt cx="0" cy="0"/>
        </a:xfrm>
      </p:grpSpPr>
      <p:sp>
        <p:nvSpPr>
          <p:cNvPr id="1180" name="Google Shape;1180;p74"/>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Feedback #3: Homework Is Hard</a:t>
            </a:r>
            <a:endParaRPr/>
          </a:p>
        </p:txBody>
      </p:sp>
      <p:sp>
        <p:nvSpPr>
          <p:cNvPr id="1181" name="Google Shape;1181;p74"/>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182" name="Google Shape;1182;p74"/>
          <p:cNvSpPr txBox="1">
            <a:spLocks noGrp="1"/>
          </p:cNvSpPr>
          <p:nvPr>
            <p:ph type="subTitle" idx="3"/>
          </p:nvPr>
        </p:nvSpPr>
        <p:spPr>
          <a:xfrm>
            <a:off x="25" y="1319425"/>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600" dirty="0"/>
              <a:t>Check your homework due dates in Boot</a:t>
            </a:r>
            <a:r>
              <a:rPr lang="en-US" sz="1600" dirty="0"/>
              <a:t>c</a:t>
            </a:r>
            <a:r>
              <a:rPr lang="en" sz="1600" dirty="0"/>
              <a:t>ampSpot.</a:t>
            </a:r>
            <a:endParaRPr sz="1600" dirty="0"/>
          </a:p>
        </p:txBody>
      </p:sp>
      <p:sp>
        <p:nvSpPr>
          <p:cNvPr id="1183" name="Google Shape;1183;p74"/>
          <p:cNvSpPr txBox="1">
            <a:spLocks noGrp="1"/>
          </p:cNvSpPr>
          <p:nvPr>
            <p:ph type="subTitle" idx="4"/>
          </p:nvPr>
        </p:nvSpPr>
        <p:spPr>
          <a:xfrm>
            <a:off x="-12175" y="2004950"/>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600" dirty="0"/>
              <a:t>Generally speaking, expect homework to be semi-challenging. </a:t>
            </a:r>
            <a:endParaRPr sz="1600" dirty="0"/>
          </a:p>
        </p:txBody>
      </p:sp>
      <p:sp>
        <p:nvSpPr>
          <p:cNvPr id="1184" name="Google Shape;1184;p74"/>
          <p:cNvSpPr txBox="1">
            <a:spLocks noGrp="1"/>
          </p:cNvSpPr>
          <p:nvPr>
            <p:ph type="subTitle" idx="5"/>
          </p:nvPr>
        </p:nvSpPr>
        <p:spPr>
          <a:xfrm>
            <a:off x="100" y="2695275"/>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600" dirty="0"/>
              <a:t>Make sure you’re setting aside a solid block of time for each assignment.</a:t>
            </a:r>
            <a:endParaRPr sz="1600" dirty="0"/>
          </a:p>
        </p:txBody>
      </p:sp>
      <p:sp>
        <p:nvSpPr>
          <p:cNvPr id="1185" name="Google Shape;1185;p74"/>
          <p:cNvSpPr txBox="1">
            <a:spLocks noGrp="1"/>
          </p:cNvSpPr>
          <p:nvPr>
            <p:ph type="subTitle" idx="6"/>
          </p:nvPr>
        </p:nvSpPr>
        <p:spPr>
          <a:xfrm>
            <a:off x="-12300" y="3385575"/>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600" dirty="0"/>
              <a:t>If you find yourself working on an assignment for over two hours without even a small amount of progress, let us know! </a:t>
            </a:r>
            <a:endParaRPr sz="1600" dirty="0"/>
          </a:p>
        </p:txBody>
      </p:sp>
      <p:sp>
        <p:nvSpPr>
          <p:cNvPr id="1186" name="Google Shape;1186;p74"/>
          <p:cNvSpPr txBox="1">
            <a:spLocks noGrp="1"/>
          </p:cNvSpPr>
          <p:nvPr>
            <p:ph type="subTitle" idx="7"/>
          </p:nvPr>
        </p:nvSpPr>
        <p:spPr>
          <a:xfrm>
            <a:off x="0" y="4078300"/>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600" dirty="0"/>
              <a:t>You don’t win points in life for staring at a blank screen.</a:t>
            </a:r>
            <a:endParaRPr sz="1600" dirty="0"/>
          </a:p>
        </p:txBody>
      </p:sp>
      <p:sp>
        <p:nvSpPr>
          <p:cNvPr id="1187" name="Google Shape;1187;p74"/>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92"/>
        <p:cNvGrpSpPr/>
        <p:nvPr/>
      </p:nvGrpSpPr>
      <p:grpSpPr>
        <a:xfrm>
          <a:off x="0" y="0"/>
          <a:ext cx="0" cy="0"/>
          <a:chOff x="0" y="0"/>
          <a:chExt cx="0" cy="0"/>
        </a:xfrm>
      </p:grpSpPr>
      <p:sp>
        <p:nvSpPr>
          <p:cNvPr id="1193" name="Google Shape;1193;p75"/>
          <p:cNvSpPr txBox="1">
            <a:spLocks noGrp="1"/>
          </p:cNvSpPr>
          <p:nvPr>
            <p:ph type="title"/>
          </p:nvPr>
        </p:nvSpPr>
        <p:spPr>
          <a:xfrm>
            <a:off x="274325" y="2088475"/>
            <a:ext cx="8595300" cy="79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Today’s Class</a:t>
            </a:r>
            <a:endParaRPr/>
          </a:p>
        </p:txBody>
      </p:sp>
      <p:sp>
        <p:nvSpPr>
          <p:cNvPr id="1194" name="Google Shape;1194;p75"/>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195" name="Google Shape;1195;p7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00"/>
        <p:cNvGrpSpPr/>
        <p:nvPr/>
      </p:nvGrpSpPr>
      <p:grpSpPr>
        <a:xfrm>
          <a:off x="0" y="0"/>
          <a:ext cx="0" cy="0"/>
          <a:chOff x="0" y="0"/>
          <a:chExt cx="0" cy="0"/>
        </a:xfrm>
      </p:grpSpPr>
      <p:sp>
        <p:nvSpPr>
          <p:cNvPr id="1201" name="Google Shape;1201;p76"/>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Objectives</a:t>
            </a:r>
            <a:endParaRPr/>
          </a:p>
        </p:txBody>
      </p:sp>
      <p:sp>
        <p:nvSpPr>
          <p:cNvPr id="1202" name="Google Shape;1202;p76"/>
          <p:cNvSpPr txBox="1">
            <a:spLocks noGrp="1"/>
          </p:cNvSpPr>
          <p:nvPr>
            <p:ph type="subTitle" idx="1"/>
          </p:nvPr>
        </p:nvSpPr>
        <p:spPr>
          <a:xfrm>
            <a:off x="0" y="675975"/>
            <a:ext cx="9144000" cy="3648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None/>
            </a:pPr>
            <a:r>
              <a:rPr lang="en"/>
              <a:t>In today’s class, we’ll introduce:</a:t>
            </a:r>
            <a:endParaRPr/>
          </a:p>
        </p:txBody>
      </p:sp>
      <p:sp>
        <p:nvSpPr>
          <p:cNvPr id="1203" name="Google Shape;1203;p76"/>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204" name="Google Shape;1204;p76"/>
          <p:cNvSpPr txBox="1">
            <a:spLocks noGrp="1"/>
          </p:cNvSpPr>
          <p:nvPr>
            <p:ph type="subTitle" idx="3"/>
          </p:nvPr>
        </p:nvSpPr>
        <p:spPr>
          <a:xfrm>
            <a:off x="12225" y="1398000"/>
            <a:ext cx="91440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800"/>
              <a:t>CSS Typography and Google Fonts</a:t>
            </a:r>
            <a:endParaRPr sz="1800"/>
          </a:p>
        </p:txBody>
      </p:sp>
      <p:sp>
        <p:nvSpPr>
          <p:cNvPr id="1205" name="Google Shape;1205;p76"/>
          <p:cNvSpPr txBox="1">
            <a:spLocks noGrp="1"/>
          </p:cNvSpPr>
          <p:nvPr>
            <p:ph type="subTitle" idx="4"/>
          </p:nvPr>
        </p:nvSpPr>
        <p:spPr>
          <a:xfrm>
            <a:off x="-12225" y="2233550"/>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800"/>
              <a:t>Pseudo-Classes </a:t>
            </a:r>
            <a:endParaRPr sz="1800"/>
          </a:p>
        </p:txBody>
      </p:sp>
      <p:sp>
        <p:nvSpPr>
          <p:cNvPr id="1206" name="Google Shape;1206;p76"/>
          <p:cNvSpPr txBox="1">
            <a:spLocks noGrp="1"/>
          </p:cNvSpPr>
          <p:nvPr>
            <p:ph type="subTitle" idx="5"/>
          </p:nvPr>
        </p:nvSpPr>
        <p:spPr>
          <a:xfrm>
            <a:off x="0" y="3076275"/>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800"/>
              <a:t>The Basics of Twitter Bootstrap</a:t>
            </a:r>
            <a:endParaRPr sz="1800"/>
          </a:p>
        </p:txBody>
      </p:sp>
      <p:sp>
        <p:nvSpPr>
          <p:cNvPr id="1207" name="Google Shape;1207;p76"/>
          <p:cNvSpPr/>
          <p:nvPr/>
        </p:nvSpPr>
        <p:spPr>
          <a:xfrm>
            <a:off x="254625" y="3819425"/>
            <a:ext cx="8769300" cy="8658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6"/>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13"/>
        <p:cNvGrpSpPr/>
        <p:nvPr/>
      </p:nvGrpSpPr>
      <p:grpSpPr>
        <a:xfrm>
          <a:off x="0" y="0"/>
          <a:ext cx="0" cy="0"/>
          <a:chOff x="0" y="0"/>
          <a:chExt cx="0" cy="0"/>
        </a:xfrm>
      </p:grpSpPr>
      <p:sp>
        <p:nvSpPr>
          <p:cNvPr id="1214" name="Google Shape;1214;p77"/>
          <p:cNvSpPr txBox="1">
            <a:spLocks noGrp="1"/>
          </p:cNvSpPr>
          <p:nvPr>
            <p:ph type="title"/>
          </p:nvPr>
        </p:nvSpPr>
        <p:spPr>
          <a:xfrm>
            <a:off x="274325" y="2088475"/>
            <a:ext cx="8595300" cy="79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CSS Typography</a:t>
            </a:r>
            <a:endParaRPr/>
          </a:p>
        </p:txBody>
      </p:sp>
      <p:sp>
        <p:nvSpPr>
          <p:cNvPr id="1215" name="Google Shape;1215;p77"/>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216" name="Google Shape;1216;p7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21"/>
        <p:cNvGrpSpPr/>
        <p:nvPr/>
      </p:nvGrpSpPr>
      <p:grpSpPr>
        <a:xfrm>
          <a:off x="0" y="0"/>
          <a:ext cx="0" cy="0"/>
          <a:chOff x="0" y="0"/>
          <a:chExt cx="0" cy="0"/>
        </a:xfrm>
      </p:grpSpPr>
      <p:sp>
        <p:nvSpPr>
          <p:cNvPr id="1222" name="Google Shape;1222;p78"/>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Typography Is Huge</a:t>
            </a:r>
            <a:endParaRPr/>
          </a:p>
        </p:txBody>
      </p:sp>
      <p:sp>
        <p:nvSpPr>
          <p:cNvPr id="1223" name="Google Shape;1223;p78"/>
          <p:cNvSpPr txBox="1">
            <a:spLocks noGrp="1"/>
          </p:cNvSpPr>
          <p:nvPr>
            <p:ph type="subTitle" idx="1"/>
          </p:nvPr>
        </p:nvSpPr>
        <p:spPr>
          <a:xfrm>
            <a:off x="0" y="675975"/>
            <a:ext cx="9144000" cy="3648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None/>
            </a:pPr>
            <a:r>
              <a:rPr lang="en" dirty="0">
                <a:latin typeface="Comic Sans MS" panose="030F0702030302020204" pitchFamily="66" charset="0"/>
              </a:rPr>
              <a:t>Typography can play a huge role in the visual aesthetic and emotional identity of a webpage. </a:t>
            </a:r>
            <a:endParaRPr dirty="0">
              <a:latin typeface="Comic Sans MS" panose="030F0702030302020204" pitchFamily="66" charset="0"/>
            </a:endParaRPr>
          </a:p>
        </p:txBody>
      </p:sp>
      <p:sp>
        <p:nvSpPr>
          <p:cNvPr id="1224" name="Google Shape;1224;p78"/>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pic>
        <p:nvPicPr>
          <p:cNvPr id="1225" name="Google Shape;1225;p78"/>
          <p:cNvPicPr preferRelativeResize="0"/>
          <p:nvPr/>
        </p:nvPicPr>
        <p:blipFill>
          <a:blip r:embed="rId3">
            <a:alphaModFix/>
          </a:blip>
          <a:stretch>
            <a:fillRect/>
          </a:stretch>
        </p:blipFill>
        <p:spPr>
          <a:xfrm>
            <a:off x="2133600" y="1410585"/>
            <a:ext cx="4938152" cy="3353663"/>
          </a:xfrm>
          <a:prstGeom prst="rect">
            <a:avLst/>
          </a:prstGeom>
          <a:noFill/>
          <a:ln>
            <a:noFill/>
          </a:ln>
        </p:spPr>
      </p:pic>
      <p:sp>
        <p:nvSpPr>
          <p:cNvPr id="1226" name="Google Shape;1226;p78"/>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0"/>
        <p:cNvGrpSpPr/>
        <p:nvPr/>
      </p:nvGrpSpPr>
      <p:grpSpPr>
        <a:xfrm>
          <a:off x="0" y="0"/>
          <a:ext cx="0" cy="0"/>
          <a:chOff x="0" y="0"/>
          <a:chExt cx="0" cy="0"/>
        </a:xfrm>
      </p:grpSpPr>
      <p:sp>
        <p:nvSpPr>
          <p:cNvPr id="1061" name="Google Shape;1061;p62"/>
          <p:cNvSpPr txBox="1">
            <a:spLocks noGrp="1"/>
          </p:cNvSpPr>
          <p:nvPr>
            <p:ph type="title"/>
          </p:nvPr>
        </p:nvSpPr>
        <p:spPr>
          <a:xfrm>
            <a:off x="274325" y="2088475"/>
            <a:ext cx="8595300" cy="79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Few Admin Items</a:t>
            </a:r>
            <a:endParaRPr/>
          </a:p>
        </p:txBody>
      </p:sp>
      <p:sp>
        <p:nvSpPr>
          <p:cNvPr id="1062" name="Google Shape;1062;p62"/>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063" name="Google Shape;1063;p6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31"/>
        <p:cNvGrpSpPr/>
        <p:nvPr/>
      </p:nvGrpSpPr>
      <p:grpSpPr>
        <a:xfrm>
          <a:off x="0" y="0"/>
          <a:ext cx="0" cy="0"/>
          <a:chOff x="0" y="0"/>
          <a:chExt cx="0" cy="0"/>
        </a:xfrm>
      </p:grpSpPr>
      <p:sp>
        <p:nvSpPr>
          <p:cNvPr id="1232" name="Google Shape;1232;p79"/>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Typographic Properties</a:t>
            </a:r>
            <a:endParaRPr/>
          </a:p>
        </p:txBody>
      </p:sp>
      <p:sp>
        <p:nvSpPr>
          <p:cNvPr id="1233" name="Google Shape;1233;p79"/>
          <p:cNvSpPr txBox="1">
            <a:spLocks noGrp="1"/>
          </p:cNvSpPr>
          <p:nvPr>
            <p:ph type="subTitle" idx="1"/>
          </p:nvPr>
        </p:nvSpPr>
        <p:spPr>
          <a:xfrm>
            <a:off x="0" y="675975"/>
            <a:ext cx="9144000" cy="3648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None/>
            </a:pPr>
            <a:r>
              <a:rPr lang="en"/>
              <a:t>Typographic properties describe attributes of the type on the page.</a:t>
            </a:r>
            <a:endParaRPr/>
          </a:p>
        </p:txBody>
      </p:sp>
      <p:sp>
        <p:nvSpPr>
          <p:cNvPr id="1234" name="Google Shape;1234;p79"/>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235" name="Google Shape;1235;p79"/>
          <p:cNvSpPr txBox="1">
            <a:spLocks noGrp="1"/>
          </p:cNvSpPr>
          <p:nvPr>
            <p:ph type="subTitle" idx="3"/>
          </p:nvPr>
        </p:nvSpPr>
        <p:spPr>
          <a:xfrm>
            <a:off x="25" y="1319425"/>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600" b="1" dirty="0"/>
              <a:t>Line Height: </a:t>
            </a:r>
            <a:r>
              <a:rPr lang="en" sz="1600" dirty="0"/>
              <a:t>Distance between lines of text on a page (Golden Ratio of 1.5x font).</a:t>
            </a:r>
            <a:endParaRPr sz="1600" dirty="0"/>
          </a:p>
        </p:txBody>
      </p:sp>
      <p:sp>
        <p:nvSpPr>
          <p:cNvPr id="1236" name="Google Shape;1236;p79"/>
          <p:cNvSpPr txBox="1">
            <a:spLocks noGrp="1"/>
          </p:cNvSpPr>
          <p:nvPr>
            <p:ph type="subTitle" idx="4"/>
          </p:nvPr>
        </p:nvSpPr>
        <p:spPr>
          <a:xfrm>
            <a:off x="-12175" y="2004950"/>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600" b="1" dirty="0"/>
              <a:t>Font Size: </a:t>
            </a:r>
            <a:r>
              <a:rPr lang="en" sz="1600" dirty="0"/>
              <a:t>Actual size of lettering. Should be at least 16px on modern pages. </a:t>
            </a:r>
            <a:endParaRPr sz="1600" dirty="0"/>
          </a:p>
          <a:p>
            <a:pPr marL="0" lvl="0" indent="0" algn="l" rtl="0">
              <a:spcBef>
                <a:spcPts val="0"/>
              </a:spcBef>
              <a:spcAft>
                <a:spcPts val="0"/>
              </a:spcAft>
              <a:buNone/>
            </a:pPr>
            <a:r>
              <a:rPr lang="en" sz="1600" u="sng" dirty="0">
                <a:solidFill>
                  <a:schemeClr val="hlink"/>
                </a:solidFill>
                <a:hlinkClick r:id="rId3"/>
              </a:rPr>
              <a:t>smashingmagazine.com</a:t>
            </a:r>
            <a:endParaRPr sz="1600" dirty="0"/>
          </a:p>
        </p:txBody>
      </p:sp>
      <p:sp>
        <p:nvSpPr>
          <p:cNvPr id="1237" name="Google Shape;1237;p79"/>
          <p:cNvSpPr txBox="1">
            <a:spLocks noGrp="1"/>
          </p:cNvSpPr>
          <p:nvPr>
            <p:ph type="subTitle" idx="5"/>
          </p:nvPr>
        </p:nvSpPr>
        <p:spPr>
          <a:xfrm>
            <a:off x="100" y="2695275"/>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600" b="1" dirty="0"/>
              <a:t>Line Length: </a:t>
            </a:r>
            <a:r>
              <a:rPr lang="en" sz="1600" dirty="0"/>
              <a:t>Not a CSS property but rather a standard. Should be about 50–75 characters per line on a desktop. </a:t>
            </a:r>
            <a:r>
              <a:rPr lang="en" sz="1600" u="sng" dirty="0">
                <a:solidFill>
                  <a:schemeClr val="hlink"/>
                </a:solidFill>
                <a:hlinkClick r:id="rId4"/>
              </a:rPr>
              <a:t>baymard.com</a:t>
            </a:r>
            <a:endParaRPr sz="1600" dirty="0"/>
          </a:p>
        </p:txBody>
      </p:sp>
      <p:sp>
        <p:nvSpPr>
          <p:cNvPr id="1238" name="Google Shape;1238;p79"/>
          <p:cNvSpPr txBox="1">
            <a:spLocks noGrp="1"/>
          </p:cNvSpPr>
          <p:nvPr>
            <p:ph type="subTitle" idx="6"/>
          </p:nvPr>
        </p:nvSpPr>
        <p:spPr>
          <a:xfrm>
            <a:off x="-12300" y="3385575"/>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600" b="1" dirty="0"/>
              <a:t>Letter Spacing: </a:t>
            </a:r>
            <a:r>
              <a:rPr lang="en" sz="1600" dirty="0"/>
              <a:t>Spacing between individual letters. Try to avoid cramming letters together too closely.</a:t>
            </a:r>
            <a:endParaRPr sz="1600" dirty="0"/>
          </a:p>
        </p:txBody>
      </p:sp>
      <p:sp>
        <p:nvSpPr>
          <p:cNvPr id="1239" name="Google Shape;1239;p79"/>
          <p:cNvSpPr txBox="1">
            <a:spLocks noGrp="1"/>
          </p:cNvSpPr>
          <p:nvPr>
            <p:ph type="subTitle" idx="7"/>
          </p:nvPr>
        </p:nvSpPr>
        <p:spPr>
          <a:xfrm>
            <a:off x="0" y="4078300"/>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600" b="1" dirty="0"/>
              <a:t>Sans-Serif vs. Serif: </a:t>
            </a:r>
            <a:r>
              <a:rPr lang="en" sz="1600" dirty="0"/>
              <a:t>Sans-serif are fonts </a:t>
            </a:r>
            <a:r>
              <a:rPr lang="en" sz="1600" i="1" dirty="0"/>
              <a:t>sans their serifs</a:t>
            </a:r>
            <a:r>
              <a:rPr lang="en" sz="1600" dirty="0"/>
              <a:t>—no tails. They’re easier to read online.</a:t>
            </a:r>
            <a:endParaRPr sz="1600" dirty="0"/>
          </a:p>
        </p:txBody>
      </p:sp>
      <p:sp>
        <p:nvSpPr>
          <p:cNvPr id="1240" name="Google Shape;1240;p79"/>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45"/>
        <p:cNvGrpSpPr/>
        <p:nvPr/>
      </p:nvGrpSpPr>
      <p:grpSpPr>
        <a:xfrm>
          <a:off x="0" y="0"/>
          <a:ext cx="0" cy="0"/>
          <a:chOff x="0" y="0"/>
          <a:chExt cx="0" cy="0"/>
        </a:xfrm>
      </p:grpSpPr>
      <p:pic>
        <p:nvPicPr>
          <p:cNvPr id="1246" name="Google Shape;1246;p80" descr="http://i.stack.imgur.com/wZtaK.png"/>
          <p:cNvPicPr preferRelativeResize="0"/>
          <p:nvPr/>
        </p:nvPicPr>
        <p:blipFill rotWithShape="1">
          <a:blip r:embed="rId3">
            <a:alphaModFix/>
          </a:blip>
          <a:srcRect/>
          <a:stretch/>
        </p:blipFill>
        <p:spPr>
          <a:xfrm>
            <a:off x="1453699" y="1072438"/>
            <a:ext cx="6394503" cy="3305469"/>
          </a:xfrm>
          <a:prstGeom prst="rect">
            <a:avLst/>
          </a:prstGeom>
          <a:noFill/>
          <a:ln>
            <a:noFill/>
          </a:ln>
        </p:spPr>
      </p:pic>
      <p:sp>
        <p:nvSpPr>
          <p:cNvPr id="1247" name="Google Shape;1247;p80"/>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Clr>
                <a:schemeClr val="dk1"/>
              </a:buClr>
              <a:buSzPts val="1100"/>
              <a:buFont typeface="Arial"/>
              <a:buNone/>
            </a:pPr>
            <a:r>
              <a:rPr lang="en"/>
              <a:t>Line Height vs. Fonts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1248" name="Google Shape;1248;p80"/>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249" name="Google Shape;1249;p80"/>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54"/>
        <p:cNvGrpSpPr/>
        <p:nvPr/>
      </p:nvGrpSpPr>
      <p:grpSpPr>
        <a:xfrm>
          <a:off x="0" y="0"/>
          <a:ext cx="0" cy="0"/>
          <a:chOff x="0" y="0"/>
          <a:chExt cx="0" cy="0"/>
        </a:xfrm>
      </p:grpSpPr>
      <p:sp>
        <p:nvSpPr>
          <p:cNvPr id="1255" name="Google Shape;1255;p81"/>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Serif vs. Sans-Serif</a:t>
            </a:r>
            <a:endParaRPr/>
          </a:p>
        </p:txBody>
      </p:sp>
      <p:sp>
        <p:nvSpPr>
          <p:cNvPr id="1256" name="Google Shape;1256;p81"/>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257" name="Google Shape;1257;p81"/>
          <p:cNvSpPr txBox="1">
            <a:spLocks noGrp="1"/>
          </p:cNvSpPr>
          <p:nvPr>
            <p:ph type="subTitle" idx="1"/>
          </p:nvPr>
        </p:nvSpPr>
        <p:spPr>
          <a:xfrm>
            <a:off x="0" y="675975"/>
            <a:ext cx="4741500" cy="7671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None/>
            </a:pPr>
            <a:r>
              <a:rPr lang="en"/>
              <a:t>Serif fonts include small lines attached to the end strokes of letters.</a:t>
            </a:r>
            <a:endParaRPr/>
          </a:p>
        </p:txBody>
      </p:sp>
      <p:sp>
        <p:nvSpPr>
          <p:cNvPr id="1258" name="Google Shape;1258;p81"/>
          <p:cNvSpPr txBox="1">
            <a:spLocks noGrp="1"/>
          </p:cNvSpPr>
          <p:nvPr>
            <p:ph type="subTitle" idx="1"/>
          </p:nvPr>
        </p:nvSpPr>
        <p:spPr>
          <a:xfrm>
            <a:off x="4822850" y="675975"/>
            <a:ext cx="3805800" cy="7671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None/>
            </a:pPr>
            <a:r>
              <a:rPr lang="en"/>
              <a:t>Sans-Serif (“without serif”) do not include such strokes. </a:t>
            </a:r>
            <a:endParaRPr/>
          </a:p>
        </p:txBody>
      </p:sp>
      <p:pic>
        <p:nvPicPr>
          <p:cNvPr id="1259" name="Google Shape;1259;p81"/>
          <p:cNvPicPr preferRelativeResize="0"/>
          <p:nvPr/>
        </p:nvPicPr>
        <p:blipFill>
          <a:blip r:embed="rId3">
            <a:alphaModFix/>
          </a:blip>
          <a:stretch>
            <a:fillRect/>
          </a:stretch>
        </p:blipFill>
        <p:spPr>
          <a:xfrm>
            <a:off x="1080075" y="1494625"/>
            <a:ext cx="2178534" cy="3168776"/>
          </a:xfrm>
          <a:prstGeom prst="rect">
            <a:avLst/>
          </a:prstGeom>
          <a:noFill/>
          <a:ln>
            <a:noFill/>
          </a:ln>
        </p:spPr>
      </p:pic>
      <p:pic>
        <p:nvPicPr>
          <p:cNvPr id="1260" name="Google Shape;1260;p81"/>
          <p:cNvPicPr preferRelativeResize="0"/>
          <p:nvPr/>
        </p:nvPicPr>
        <p:blipFill>
          <a:blip r:embed="rId4">
            <a:alphaModFix/>
          </a:blip>
          <a:stretch>
            <a:fillRect/>
          </a:stretch>
        </p:blipFill>
        <p:spPr>
          <a:xfrm>
            <a:off x="5060234" y="1595475"/>
            <a:ext cx="2178534" cy="3168776"/>
          </a:xfrm>
          <a:prstGeom prst="rect">
            <a:avLst/>
          </a:prstGeom>
          <a:noFill/>
          <a:ln>
            <a:noFill/>
          </a:ln>
        </p:spPr>
      </p:pic>
      <p:sp>
        <p:nvSpPr>
          <p:cNvPr id="1261" name="Google Shape;1261;p81"/>
          <p:cNvSpPr/>
          <p:nvPr/>
        </p:nvSpPr>
        <p:spPr>
          <a:xfrm>
            <a:off x="2524625" y="2315925"/>
            <a:ext cx="327300" cy="327300"/>
          </a:xfrm>
          <a:prstGeom prst="ellipse">
            <a:avLst/>
          </a:prstGeom>
          <a:noFill/>
          <a:ln w="76200" cap="flat" cmpd="sng">
            <a:solidFill>
              <a:srgbClr val="00FFFF"/>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D966"/>
              </a:solidFill>
            </a:endParaRPr>
          </a:p>
        </p:txBody>
      </p:sp>
      <p:sp>
        <p:nvSpPr>
          <p:cNvPr id="1262" name="Google Shape;1262;p81"/>
          <p:cNvSpPr/>
          <p:nvPr/>
        </p:nvSpPr>
        <p:spPr>
          <a:xfrm>
            <a:off x="2524625" y="3430875"/>
            <a:ext cx="327300" cy="327300"/>
          </a:xfrm>
          <a:prstGeom prst="ellipse">
            <a:avLst/>
          </a:prstGeom>
          <a:noFill/>
          <a:ln w="76200" cap="flat" cmpd="sng">
            <a:solidFill>
              <a:srgbClr val="00FFFF"/>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D966"/>
              </a:solidFill>
            </a:endParaRPr>
          </a:p>
        </p:txBody>
      </p:sp>
      <p:sp>
        <p:nvSpPr>
          <p:cNvPr id="1263" name="Google Shape;1263;p81"/>
          <p:cNvSpPr/>
          <p:nvPr/>
        </p:nvSpPr>
        <p:spPr>
          <a:xfrm>
            <a:off x="3013600" y="2180825"/>
            <a:ext cx="327300" cy="327300"/>
          </a:xfrm>
          <a:prstGeom prst="ellipse">
            <a:avLst/>
          </a:prstGeom>
          <a:noFill/>
          <a:ln w="76200" cap="flat" cmpd="sng">
            <a:solidFill>
              <a:srgbClr val="00FFFF"/>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D966"/>
              </a:solidFill>
            </a:endParaRPr>
          </a:p>
        </p:txBody>
      </p:sp>
      <p:sp>
        <p:nvSpPr>
          <p:cNvPr id="1264" name="Google Shape;1264;p81"/>
          <p:cNvSpPr/>
          <p:nvPr/>
        </p:nvSpPr>
        <p:spPr>
          <a:xfrm>
            <a:off x="2005688" y="4336100"/>
            <a:ext cx="327300" cy="327300"/>
          </a:xfrm>
          <a:prstGeom prst="ellipse">
            <a:avLst/>
          </a:prstGeom>
          <a:noFill/>
          <a:ln w="76200" cap="flat" cmpd="sng">
            <a:solidFill>
              <a:srgbClr val="00FFFF"/>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D966"/>
              </a:solidFill>
            </a:endParaRPr>
          </a:p>
        </p:txBody>
      </p:sp>
      <p:sp>
        <p:nvSpPr>
          <p:cNvPr id="1265" name="Google Shape;1265;p81"/>
          <p:cNvSpPr/>
          <p:nvPr/>
        </p:nvSpPr>
        <p:spPr>
          <a:xfrm>
            <a:off x="946363" y="4336100"/>
            <a:ext cx="327300" cy="327300"/>
          </a:xfrm>
          <a:prstGeom prst="ellipse">
            <a:avLst/>
          </a:prstGeom>
          <a:noFill/>
          <a:ln w="76200" cap="flat" cmpd="sng">
            <a:solidFill>
              <a:srgbClr val="00FFFF"/>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D966"/>
              </a:solidFill>
            </a:endParaRPr>
          </a:p>
        </p:txBody>
      </p:sp>
      <p:sp>
        <p:nvSpPr>
          <p:cNvPr id="1266" name="Google Shape;1266;p81"/>
          <p:cNvSpPr/>
          <p:nvPr/>
        </p:nvSpPr>
        <p:spPr>
          <a:xfrm>
            <a:off x="946363" y="1494625"/>
            <a:ext cx="327300" cy="327300"/>
          </a:xfrm>
          <a:prstGeom prst="ellipse">
            <a:avLst/>
          </a:prstGeom>
          <a:noFill/>
          <a:ln w="76200" cap="flat" cmpd="sng">
            <a:solidFill>
              <a:srgbClr val="00FFFF"/>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D966"/>
              </a:solidFill>
            </a:endParaRPr>
          </a:p>
        </p:txBody>
      </p:sp>
      <p:sp>
        <p:nvSpPr>
          <p:cNvPr id="1267" name="Google Shape;1267;p81"/>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72"/>
        <p:cNvGrpSpPr/>
        <p:nvPr/>
      </p:nvGrpSpPr>
      <p:grpSpPr>
        <a:xfrm>
          <a:off x="0" y="0"/>
          <a:ext cx="0" cy="0"/>
          <a:chOff x="0" y="0"/>
          <a:chExt cx="0" cy="0"/>
        </a:xfrm>
      </p:grpSpPr>
      <p:sp>
        <p:nvSpPr>
          <p:cNvPr id="1273" name="Google Shape;1273;p82"/>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Activity: </a:t>
            </a:r>
            <a:r>
              <a:rPr lang="en">
                <a:latin typeface="Roboto Light"/>
                <a:ea typeface="Roboto Light"/>
                <a:cs typeface="Roboto Light"/>
                <a:sym typeface="Roboto Light"/>
              </a:rPr>
              <a:t>CSS Typography</a:t>
            </a:r>
            <a:endParaRPr>
              <a:latin typeface="Roboto Light"/>
              <a:ea typeface="Roboto Light"/>
              <a:cs typeface="Roboto Light"/>
              <a:sym typeface="Roboto Light"/>
            </a:endParaRPr>
          </a:p>
        </p:txBody>
      </p:sp>
      <p:sp>
        <p:nvSpPr>
          <p:cNvPr id="1274" name="Google Shape;1274;p82"/>
          <p:cNvSpPr txBox="1">
            <a:spLocks noGrp="1"/>
          </p:cNvSpPr>
          <p:nvPr>
            <p:ph type="subTitle" idx="1"/>
          </p:nvPr>
        </p:nvSpPr>
        <p:spPr>
          <a:xfrm>
            <a:off x="0" y="1409621"/>
            <a:ext cx="9144000" cy="3648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None/>
            </a:pPr>
            <a:r>
              <a:rPr lang="en" dirty="0"/>
              <a:t>Using the `html-template` file provided to you, create an external CSS stylesheet to modify the typography of each of the body paragraphs. </a:t>
            </a:r>
            <a:endParaRPr dirty="0"/>
          </a:p>
        </p:txBody>
      </p:sp>
      <p:sp>
        <p:nvSpPr>
          <p:cNvPr id="1275" name="Google Shape;1275;p82"/>
          <p:cNvSpPr txBox="1">
            <a:spLocks noGrp="1"/>
          </p:cNvSpPr>
          <p:nvPr>
            <p:ph type="body" idx="2"/>
          </p:nvPr>
        </p:nvSpPr>
        <p:spPr>
          <a:xfrm>
            <a:off x="175" y="2222346"/>
            <a:ext cx="8607600" cy="2994600"/>
          </a:xfrm>
          <a:prstGeom prst="rect">
            <a:avLst/>
          </a:prstGeom>
        </p:spPr>
        <p:txBody>
          <a:bodyPr spcFirstLastPara="1" wrap="square" lIns="457200" tIns="91425" rIns="457200" bIns="91425" anchor="t" anchorCtr="0">
            <a:noAutofit/>
          </a:bodyPr>
          <a:lstStyle/>
          <a:p>
            <a:pPr marL="0" lvl="0" indent="0" algn="l" rtl="0">
              <a:spcBef>
                <a:spcPts val="0"/>
              </a:spcBef>
              <a:spcAft>
                <a:spcPts val="0"/>
              </a:spcAft>
              <a:buNone/>
            </a:pPr>
            <a:r>
              <a:rPr lang="en" b="1" dirty="0"/>
              <a:t>Use CSS styling to modify the following properties:</a:t>
            </a:r>
            <a:endParaRPr b="1" dirty="0"/>
          </a:p>
          <a:p>
            <a:pPr marL="320040" lvl="0" indent="-180340" algn="l" rtl="0">
              <a:spcBef>
                <a:spcPts val="800"/>
              </a:spcBef>
              <a:spcAft>
                <a:spcPts val="0"/>
              </a:spcAft>
              <a:buSzPts val="1400"/>
              <a:buChar char="●"/>
            </a:pPr>
            <a:r>
              <a:rPr lang="en" dirty="0"/>
              <a:t>Font-family</a:t>
            </a:r>
            <a:endParaRPr dirty="0"/>
          </a:p>
          <a:p>
            <a:pPr marL="320040" lvl="0" indent="-180340" algn="l" rtl="0">
              <a:spcBef>
                <a:spcPts val="800"/>
              </a:spcBef>
              <a:spcAft>
                <a:spcPts val="0"/>
              </a:spcAft>
              <a:buSzPts val="1400"/>
              <a:buChar char="●"/>
            </a:pPr>
            <a:r>
              <a:rPr lang="en" dirty="0"/>
              <a:t>Font-size</a:t>
            </a:r>
            <a:endParaRPr dirty="0"/>
          </a:p>
          <a:p>
            <a:pPr marL="320040" lvl="0" indent="-180340" algn="l" rtl="0">
              <a:spcBef>
                <a:spcPts val="800"/>
              </a:spcBef>
              <a:spcAft>
                <a:spcPts val="0"/>
              </a:spcAft>
              <a:buSzPts val="1400"/>
              <a:buChar char="●"/>
            </a:pPr>
            <a:r>
              <a:rPr lang="en" dirty="0"/>
              <a:t>Font-weight</a:t>
            </a:r>
            <a:endParaRPr dirty="0"/>
          </a:p>
          <a:p>
            <a:pPr marL="320040" lvl="0" indent="-180340" algn="l" rtl="0">
              <a:spcBef>
                <a:spcPts val="800"/>
              </a:spcBef>
              <a:spcAft>
                <a:spcPts val="0"/>
              </a:spcAft>
              <a:buSzPts val="1400"/>
              <a:buChar char="●"/>
            </a:pPr>
            <a:r>
              <a:rPr lang="en" dirty="0"/>
              <a:t>Line-height</a:t>
            </a:r>
            <a:endParaRPr dirty="0"/>
          </a:p>
          <a:p>
            <a:pPr marL="320040" lvl="0" indent="-180340" algn="l" rtl="0">
              <a:spcBef>
                <a:spcPts val="800"/>
              </a:spcBef>
              <a:spcAft>
                <a:spcPts val="0"/>
              </a:spcAft>
              <a:buSzPts val="1400"/>
              <a:buChar char="●"/>
            </a:pPr>
            <a:r>
              <a:rPr lang="en" dirty="0"/>
              <a:t>Letter-spacing</a:t>
            </a:r>
            <a:endParaRPr dirty="0"/>
          </a:p>
          <a:p>
            <a:pPr marL="0" lvl="0" indent="0" algn="l" rtl="0">
              <a:spcBef>
                <a:spcPts val="800"/>
              </a:spcBef>
              <a:spcAft>
                <a:spcPts val="0"/>
              </a:spcAft>
              <a:buClr>
                <a:schemeClr val="dk1"/>
              </a:buClr>
              <a:buSzPts val="1100"/>
              <a:buFont typeface="Arial"/>
              <a:buNone/>
            </a:pPr>
            <a:r>
              <a:rPr lang="en" b="1" dirty="0"/>
              <a:t>Bonus:</a:t>
            </a:r>
            <a:br>
              <a:rPr lang="en" dirty="0"/>
            </a:br>
            <a:r>
              <a:rPr lang="en" dirty="0"/>
              <a:t>If you finish early, read about TypePlate and see if you can figure out how to incorporate it into your site (</a:t>
            </a:r>
            <a:r>
              <a:rPr lang="en" u="sng" dirty="0">
                <a:solidFill>
                  <a:schemeClr val="hlink"/>
                </a:solidFill>
                <a:hlinkClick r:id="rId3"/>
              </a:rPr>
              <a:t>http://typeplate.com/</a:t>
            </a:r>
            <a:r>
              <a:rPr lang="en" dirty="0"/>
              <a:t>).</a:t>
            </a:r>
            <a:endParaRPr dirty="0"/>
          </a:p>
          <a:p>
            <a:pPr marL="0" lvl="0" indent="0" algn="l" rtl="0">
              <a:spcBef>
                <a:spcPts val="800"/>
              </a:spcBef>
              <a:spcAft>
                <a:spcPts val="0"/>
              </a:spcAft>
              <a:buClr>
                <a:schemeClr val="dk1"/>
              </a:buClr>
              <a:buSzPts val="1100"/>
              <a:buFont typeface="Arial"/>
              <a:buNone/>
            </a:pPr>
            <a:endParaRPr dirty="0"/>
          </a:p>
          <a:p>
            <a:pPr marL="0" lvl="0" indent="0" algn="l" rtl="0">
              <a:spcBef>
                <a:spcPts val="800"/>
              </a:spcBef>
              <a:spcAft>
                <a:spcPts val="800"/>
              </a:spcAft>
              <a:buNone/>
            </a:pPr>
            <a:endParaRPr dirty="0"/>
          </a:p>
        </p:txBody>
      </p:sp>
      <p:sp>
        <p:nvSpPr>
          <p:cNvPr id="1277" name="Google Shape;1277;p82"/>
          <p:cNvSpPr txBox="1">
            <a:spLocks noGrp="1"/>
          </p:cNvSpPr>
          <p:nvPr>
            <p:ph type="subTitle" idx="4"/>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278" name="Google Shape;1278;p82"/>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83"/>
        <p:cNvGrpSpPr/>
        <p:nvPr/>
      </p:nvGrpSpPr>
      <p:grpSpPr>
        <a:xfrm>
          <a:off x="0" y="0"/>
          <a:ext cx="0" cy="0"/>
          <a:chOff x="0" y="0"/>
          <a:chExt cx="0" cy="0"/>
        </a:xfrm>
      </p:grpSpPr>
      <p:sp>
        <p:nvSpPr>
          <p:cNvPr id="1284" name="Google Shape;1284;p83"/>
          <p:cNvSpPr/>
          <p:nvPr/>
        </p:nvSpPr>
        <p:spPr>
          <a:xfrm>
            <a:off x="-10300" y="1556450"/>
            <a:ext cx="9168600" cy="24222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83"/>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Google Fonts</a:t>
            </a:r>
            <a:endParaRPr/>
          </a:p>
        </p:txBody>
      </p:sp>
      <p:sp>
        <p:nvSpPr>
          <p:cNvPr id="1286" name="Google Shape;1286;p83"/>
          <p:cNvSpPr txBox="1">
            <a:spLocks noGrp="1"/>
          </p:cNvSpPr>
          <p:nvPr>
            <p:ph type="subTitle" idx="1"/>
          </p:nvPr>
        </p:nvSpPr>
        <p:spPr>
          <a:xfrm>
            <a:off x="0" y="675975"/>
            <a:ext cx="9144000" cy="3648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None/>
            </a:pPr>
            <a:r>
              <a:rPr lang="en"/>
              <a:t>It’s easy to incorporate </a:t>
            </a:r>
            <a:r>
              <a:rPr lang="en" u="sng">
                <a:solidFill>
                  <a:srgbClr val="0000FF"/>
                </a:solidFill>
                <a:hlinkClick r:id="rId3"/>
              </a:rPr>
              <a:t>Google’s custom fonts</a:t>
            </a:r>
            <a:r>
              <a:rPr lang="en"/>
              <a:t> into your site!</a:t>
            </a:r>
            <a:endParaRPr/>
          </a:p>
        </p:txBody>
      </p:sp>
      <p:sp>
        <p:nvSpPr>
          <p:cNvPr id="1287" name="Google Shape;1287;p83"/>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288" name="Google Shape;1288;p83"/>
          <p:cNvSpPr txBox="1">
            <a:spLocks noGrp="1"/>
          </p:cNvSpPr>
          <p:nvPr>
            <p:ph type="subTitle" idx="1"/>
          </p:nvPr>
        </p:nvSpPr>
        <p:spPr>
          <a:xfrm>
            <a:off x="-12300" y="1705500"/>
            <a:ext cx="4215900" cy="2037300"/>
          </a:xfrm>
          <a:prstGeom prst="rect">
            <a:avLst/>
          </a:prstGeom>
          <a:ln>
            <a:noFill/>
          </a:ln>
        </p:spPr>
        <p:txBody>
          <a:bodyPr spcFirstLastPara="1" wrap="square" lIns="457200" tIns="91425" rIns="457200" bIns="0" anchor="t" anchorCtr="0">
            <a:noAutofit/>
          </a:bodyPr>
          <a:lstStyle/>
          <a:p>
            <a:pPr marL="0" lvl="0" indent="0" algn="l" rtl="0">
              <a:lnSpc>
                <a:spcPct val="115000"/>
              </a:lnSpc>
              <a:spcBef>
                <a:spcPts val="0"/>
              </a:spcBef>
              <a:spcAft>
                <a:spcPts val="0"/>
              </a:spcAft>
              <a:buNone/>
            </a:pPr>
            <a:r>
              <a:rPr lang="en" sz="1400">
                <a:solidFill>
                  <a:schemeClr val="dk1"/>
                </a:solidFill>
              </a:rPr>
              <a:t>Roboto</a:t>
            </a:r>
            <a:endParaRPr sz="1400">
              <a:solidFill>
                <a:schemeClr val="dk1"/>
              </a:solidFill>
            </a:endParaRPr>
          </a:p>
          <a:p>
            <a:pPr marL="0" lvl="0" indent="0" algn="l" rtl="0">
              <a:lnSpc>
                <a:spcPct val="115000"/>
              </a:lnSpc>
              <a:spcBef>
                <a:spcPts val="0"/>
              </a:spcBef>
              <a:spcAft>
                <a:spcPts val="0"/>
              </a:spcAft>
              <a:buNone/>
            </a:pPr>
            <a:r>
              <a:rPr lang="en" sz="1400">
                <a:solidFill>
                  <a:srgbClr val="999999"/>
                </a:solidFill>
              </a:rPr>
              <a:t>Christian Robertson</a:t>
            </a:r>
            <a:endParaRPr sz="3000">
              <a:solidFill>
                <a:srgbClr val="999999"/>
              </a:solidFill>
            </a:endParaRPr>
          </a:p>
          <a:p>
            <a:pPr marL="0" lvl="0" indent="0" algn="l" rtl="0">
              <a:spcBef>
                <a:spcPts val="0"/>
              </a:spcBef>
              <a:spcAft>
                <a:spcPts val="0"/>
              </a:spcAft>
              <a:buNone/>
            </a:pPr>
            <a:r>
              <a:rPr lang="en" sz="3000">
                <a:latin typeface="Roboto Light"/>
                <a:ea typeface="Roboto Light"/>
                <a:cs typeface="Roboto Light"/>
                <a:sym typeface="Roboto Light"/>
              </a:rPr>
              <a:t>All their equipment and instruments are alive.</a:t>
            </a:r>
            <a:endParaRPr sz="3000">
              <a:latin typeface="Roboto Light"/>
              <a:ea typeface="Roboto Light"/>
              <a:cs typeface="Roboto Light"/>
              <a:sym typeface="Roboto Light"/>
            </a:endParaRPr>
          </a:p>
        </p:txBody>
      </p:sp>
      <p:sp>
        <p:nvSpPr>
          <p:cNvPr id="1289" name="Google Shape;1289;p83"/>
          <p:cNvSpPr txBox="1">
            <a:spLocks noGrp="1"/>
          </p:cNvSpPr>
          <p:nvPr>
            <p:ph type="subTitle" idx="1"/>
          </p:nvPr>
        </p:nvSpPr>
        <p:spPr>
          <a:xfrm>
            <a:off x="4203600" y="1705500"/>
            <a:ext cx="5220000" cy="2037300"/>
          </a:xfrm>
          <a:prstGeom prst="rect">
            <a:avLst/>
          </a:prstGeom>
        </p:spPr>
        <p:txBody>
          <a:bodyPr spcFirstLastPara="1" wrap="square" lIns="457200" tIns="91425" rIns="457200" bIns="0" anchor="t" anchorCtr="0">
            <a:noAutofit/>
          </a:bodyPr>
          <a:lstStyle/>
          <a:p>
            <a:pPr marL="0" lvl="0" indent="0" algn="l" rtl="0">
              <a:lnSpc>
                <a:spcPct val="115000"/>
              </a:lnSpc>
              <a:spcBef>
                <a:spcPts val="0"/>
              </a:spcBef>
              <a:spcAft>
                <a:spcPts val="0"/>
              </a:spcAft>
              <a:buNone/>
            </a:pPr>
            <a:r>
              <a:rPr lang="en" sz="1400">
                <a:solidFill>
                  <a:schemeClr val="dk1"/>
                </a:solidFill>
                <a:latin typeface="Coiny"/>
                <a:ea typeface="Coiny"/>
                <a:cs typeface="Coiny"/>
                <a:sym typeface="Coiny"/>
              </a:rPr>
              <a:t>Coiny</a:t>
            </a:r>
            <a:endParaRPr sz="1400">
              <a:solidFill>
                <a:schemeClr val="dk1"/>
              </a:solidFill>
              <a:latin typeface="Coiny"/>
              <a:ea typeface="Coiny"/>
              <a:cs typeface="Coiny"/>
              <a:sym typeface="Coiny"/>
            </a:endParaRPr>
          </a:p>
          <a:p>
            <a:pPr marL="0" lvl="0" indent="0" algn="l" rtl="0">
              <a:lnSpc>
                <a:spcPct val="115000"/>
              </a:lnSpc>
              <a:spcBef>
                <a:spcPts val="0"/>
              </a:spcBef>
              <a:spcAft>
                <a:spcPts val="0"/>
              </a:spcAft>
              <a:buNone/>
            </a:pPr>
            <a:r>
              <a:rPr lang="en" sz="1400">
                <a:solidFill>
                  <a:srgbClr val="999999"/>
                </a:solidFill>
              </a:rPr>
              <a:t>Marcelo Magalhães</a:t>
            </a:r>
            <a:endParaRPr sz="1400">
              <a:solidFill>
                <a:srgbClr val="999999"/>
              </a:solidFill>
            </a:endParaRPr>
          </a:p>
          <a:p>
            <a:pPr marL="0" lvl="0" indent="0" algn="l" rtl="0">
              <a:spcBef>
                <a:spcPts val="0"/>
              </a:spcBef>
              <a:spcAft>
                <a:spcPts val="0"/>
              </a:spcAft>
              <a:buNone/>
            </a:pPr>
            <a:r>
              <a:rPr lang="en" sz="2800">
                <a:latin typeface="Coiny"/>
                <a:ea typeface="Coiny"/>
                <a:cs typeface="Coiny"/>
                <a:sym typeface="Coiny"/>
              </a:rPr>
              <a:t>A red flare silhouetted the jagged edge of a wing.</a:t>
            </a:r>
            <a:endParaRPr sz="2800">
              <a:latin typeface="Coiny"/>
              <a:ea typeface="Coiny"/>
              <a:cs typeface="Coiny"/>
              <a:sym typeface="Coiny"/>
            </a:endParaRPr>
          </a:p>
        </p:txBody>
      </p:sp>
      <p:cxnSp>
        <p:nvCxnSpPr>
          <p:cNvPr id="1290" name="Google Shape;1290;p83"/>
          <p:cNvCxnSpPr/>
          <p:nvPr/>
        </p:nvCxnSpPr>
        <p:spPr>
          <a:xfrm>
            <a:off x="4380375" y="1802675"/>
            <a:ext cx="0" cy="1845000"/>
          </a:xfrm>
          <a:prstGeom prst="straightConnector1">
            <a:avLst/>
          </a:prstGeom>
          <a:noFill/>
          <a:ln w="9525" cap="flat" cmpd="sng">
            <a:solidFill>
              <a:schemeClr val="dk2"/>
            </a:solidFill>
            <a:prstDash val="solid"/>
            <a:round/>
            <a:headEnd type="none" w="med" len="med"/>
            <a:tailEnd type="none" w="med" len="med"/>
          </a:ln>
        </p:spPr>
      </p:cxnSp>
      <p:sp>
        <p:nvSpPr>
          <p:cNvPr id="1291" name="Google Shape;1291;p83"/>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24</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96"/>
        <p:cNvGrpSpPr/>
        <p:nvPr/>
      </p:nvGrpSpPr>
      <p:grpSpPr>
        <a:xfrm>
          <a:off x="0" y="0"/>
          <a:ext cx="0" cy="0"/>
          <a:chOff x="0" y="0"/>
          <a:chExt cx="0" cy="0"/>
        </a:xfrm>
      </p:grpSpPr>
      <p:sp>
        <p:nvSpPr>
          <p:cNvPr id="1297" name="Google Shape;1297;p84"/>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298" name="Google Shape;1298;p84"/>
          <p:cNvSpPr txBox="1">
            <a:spLocks noGrp="1"/>
          </p:cNvSpPr>
          <p:nvPr>
            <p:ph type="title"/>
          </p:nvPr>
        </p:nvSpPr>
        <p:spPr>
          <a:xfrm>
            <a:off x="-101100" y="4387000"/>
            <a:ext cx="9251400" cy="482100"/>
          </a:xfrm>
          <a:prstGeom prst="rect">
            <a:avLst/>
          </a:prstGeom>
        </p:spPr>
        <p:txBody>
          <a:bodyPr spcFirstLastPara="1" wrap="square" lIns="457200" tIns="9125" rIns="914400" bIns="0" anchor="t" anchorCtr="0">
            <a:noAutofit/>
          </a:bodyPr>
          <a:lstStyle/>
          <a:p>
            <a:pPr marL="0" lvl="0" indent="0" algn="r" rtl="0">
              <a:spcBef>
                <a:spcPts val="0"/>
              </a:spcBef>
              <a:spcAft>
                <a:spcPts val="0"/>
              </a:spcAft>
              <a:buNone/>
            </a:pPr>
            <a:r>
              <a:rPr lang="en" dirty="0"/>
              <a:t>Custom Fonts</a:t>
            </a:r>
            <a:endParaRPr dirty="0"/>
          </a:p>
        </p:txBody>
      </p:sp>
      <p:sp>
        <p:nvSpPr>
          <p:cNvPr id="1299" name="Google Shape;1299;p84"/>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304"/>
        <p:cNvGrpSpPr/>
        <p:nvPr/>
      </p:nvGrpSpPr>
      <p:grpSpPr>
        <a:xfrm>
          <a:off x="0" y="0"/>
          <a:ext cx="0" cy="0"/>
          <a:chOff x="0" y="0"/>
          <a:chExt cx="0" cy="0"/>
        </a:xfrm>
      </p:grpSpPr>
      <p:sp>
        <p:nvSpPr>
          <p:cNvPr id="1305" name="Google Shape;1305;p85"/>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dirty="0">
                <a:solidFill>
                  <a:schemeClr val="dk1"/>
                </a:solidFill>
              </a:rPr>
              <a:t>Activity – 2-GoogleFontDemo: </a:t>
            </a:r>
            <a:r>
              <a:rPr lang="en" dirty="0">
                <a:latin typeface="Roboto Light"/>
                <a:ea typeface="Roboto Light"/>
                <a:cs typeface="Roboto Light"/>
                <a:sym typeface="Roboto Light"/>
              </a:rPr>
              <a:t>Custom Google Fonts</a:t>
            </a:r>
            <a:endParaRPr dirty="0">
              <a:latin typeface="Roboto Light"/>
              <a:ea typeface="Roboto Light"/>
              <a:cs typeface="Roboto Light"/>
              <a:sym typeface="Roboto Light"/>
            </a:endParaRPr>
          </a:p>
        </p:txBody>
      </p:sp>
      <p:sp>
        <p:nvSpPr>
          <p:cNvPr id="1306" name="Google Shape;1306;p85"/>
          <p:cNvSpPr txBox="1">
            <a:spLocks noGrp="1"/>
          </p:cNvSpPr>
          <p:nvPr>
            <p:ph type="subTitle" idx="1"/>
          </p:nvPr>
        </p:nvSpPr>
        <p:spPr>
          <a:xfrm>
            <a:off x="0" y="2005258"/>
            <a:ext cx="8562753" cy="2447100"/>
          </a:xfrm>
          <a:prstGeom prst="rect">
            <a:avLst/>
          </a:prstGeom>
        </p:spPr>
        <p:txBody>
          <a:bodyPr spcFirstLastPara="1" wrap="square" lIns="457200" tIns="91425" rIns="457200" bIns="0" anchor="t" anchorCtr="0">
            <a:noAutofit/>
          </a:bodyPr>
          <a:lstStyle/>
          <a:p>
            <a:pPr marL="0" lvl="0" indent="0" algn="l" rtl="0">
              <a:lnSpc>
                <a:spcPct val="115000"/>
              </a:lnSpc>
              <a:spcBef>
                <a:spcPts val="0"/>
              </a:spcBef>
              <a:spcAft>
                <a:spcPts val="0"/>
              </a:spcAft>
              <a:buClr>
                <a:schemeClr val="dk1"/>
              </a:buClr>
              <a:buSzPts val="1100"/>
              <a:buFont typeface="Arial"/>
              <a:buNone/>
            </a:pPr>
            <a:r>
              <a:rPr lang="en" b="1" dirty="0"/>
              <a:t>Assignment (2-GoogleFontDemo):</a:t>
            </a:r>
            <a:endParaRPr b="1" dirty="0"/>
          </a:p>
          <a:p>
            <a:pPr marL="0" lvl="0" indent="0" algn="l" rtl="0">
              <a:lnSpc>
                <a:spcPct val="115000"/>
              </a:lnSpc>
              <a:spcBef>
                <a:spcPts val="0"/>
              </a:spcBef>
              <a:spcAft>
                <a:spcPts val="0"/>
              </a:spcAft>
              <a:buClr>
                <a:schemeClr val="dk1"/>
              </a:buClr>
              <a:buSzPts val="1100"/>
              <a:buFont typeface="Arial"/>
              <a:buNone/>
            </a:pPr>
            <a:r>
              <a:rPr lang="en" dirty="0"/>
              <a:t>Create (or re-use) an HTML document and then incorporate 2–3 custom Google fonts (</a:t>
            </a:r>
            <a:r>
              <a:rPr lang="en" u="sng" dirty="0">
                <a:solidFill>
                  <a:srgbClr val="0000FF"/>
                </a:solidFill>
                <a:hlinkClick r:id="rId3"/>
              </a:rPr>
              <a:t>fonts.google.com</a:t>
            </a:r>
            <a:r>
              <a:rPr lang="en" dirty="0"/>
              <a:t>) into the page. </a:t>
            </a:r>
            <a:endParaRPr dirty="0"/>
          </a:p>
          <a:p>
            <a:pPr marL="0" lvl="0" indent="0" algn="l" rtl="0">
              <a:lnSpc>
                <a:spcPct val="115000"/>
              </a:lnSpc>
              <a:spcBef>
                <a:spcPts val="0"/>
              </a:spcBef>
              <a:spcAft>
                <a:spcPts val="0"/>
              </a:spcAft>
              <a:buClr>
                <a:schemeClr val="dk1"/>
              </a:buClr>
              <a:buSzPts val="1100"/>
              <a:buFont typeface="Arial"/>
              <a:buNone/>
            </a:pPr>
            <a:endParaRPr dirty="0"/>
          </a:p>
          <a:p>
            <a:pPr marL="0" lvl="0" indent="0" algn="l" rtl="0">
              <a:lnSpc>
                <a:spcPct val="115000"/>
              </a:lnSpc>
              <a:spcBef>
                <a:spcPts val="0"/>
              </a:spcBef>
              <a:spcAft>
                <a:spcPts val="0"/>
              </a:spcAft>
              <a:buClr>
                <a:schemeClr val="dk1"/>
              </a:buClr>
              <a:buSzPts val="1100"/>
              <a:buFont typeface="Arial"/>
              <a:buNone/>
            </a:pPr>
            <a:r>
              <a:rPr lang="en" b="1" dirty="0"/>
              <a:t>Bonus:</a:t>
            </a:r>
            <a:endParaRPr b="1" dirty="0"/>
          </a:p>
          <a:p>
            <a:pPr marL="0" lvl="0" indent="0" algn="l" rtl="0">
              <a:lnSpc>
                <a:spcPct val="115000"/>
              </a:lnSpc>
              <a:spcBef>
                <a:spcPts val="0"/>
              </a:spcBef>
              <a:spcAft>
                <a:spcPts val="0"/>
              </a:spcAft>
              <a:buClr>
                <a:schemeClr val="dk1"/>
              </a:buClr>
              <a:buSzPts val="1100"/>
              <a:buFont typeface="Arial"/>
              <a:buNone/>
            </a:pPr>
            <a:r>
              <a:rPr lang="en" dirty="0"/>
              <a:t>If you finish early, </a:t>
            </a:r>
            <a:r>
              <a:rPr lang="en-US" dirty="0"/>
              <a:t>try adding your code to a GitHub repo.</a:t>
            </a:r>
          </a:p>
          <a:p>
            <a:pPr marL="0" lvl="0" indent="0" algn="l" rtl="0">
              <a:lnSpc>
                <a:spcPct val="115000"/>
              </a:lnSpc>
              <a:spcBef>
                <a:spcPts val="0"/>
              </a:spcBef>
              <a:spcAft>
                <a:spcPts val="0"/>
              </a:spcAft>
              <a:buClr>
                <a:schemeClr val="dk1"/>
              </a:buClr>
              <a:buSzPts val="1100"/>
              <a:buFont typeface="Arial"/>
              <a:buNone/>
            </a:pPr>
            <a:endParaRPr lang="en-US" dirty="0"/>
          </a:p>
          <a:p>
            <a:pPr marL="0" lvl="0" indent="0" algn="l" rtl="0">
              <a:lnSpc>
                <a:spcPct val="115000"/>
              </a:lnSpc>
              <a:spcBef>
                <a:spcPts val="0"/>
              </a:spcBef>
              <a:spcAft>
                <a:spcPts val="0"/>
              </a:spcAft>
              <a:buClr>
                <a:schemeClr val="dk1"/>
              </a:buClr>
              <a:buSzPts val="1100"/>
              <a:buFont typeface="Arial"/>
              <a:buNone/>
            </a:pPr>
            <a:r>
              <a:rPr lang="en-US" b="1" dirty="0"/>
              <a:t>Bonus 2:</a:t>
            </a:r>
          </a:p>
          <a:p>
            <a:pPr marL="0" lvl="0" indent="0" algn="l" rtl="0">
              <a:lnSpc>
                <a:spcPct val="115000"/>
              </a:lnSpc>
              <a:spcBef>
                <a:spcPts val="0"/>
              </a:spcBef>
              <a:spcAft>
                <a:spcPts val="0"/>
              </a:spcAft>
              <a:buClr>
                <a:schemeClr val="dk1"/>
              </a:buClr>
              <a:buSzPts val="1100"/>
              <a:buFont typeface="Arial"/>
              <a:buNone/>
            </a:pPr>
            <a:r>
              <a:rPr lang="en-US" dirty="0"/>
              <a:t>Make your code available via GitHub Pages</a:t>
            </a:r>
            <a:endParaRPr dirty="0"/>
          </a:p>
          <a:p>
            <a:pPr marL="0" lvl="0" indent="0" algn="l" rtl="0">
              <a:lnSpc>
                <a:spcPct val="115000"/>
              </a:lnSpc>
              <a:spcBef>
                <a:spcPts val="0"/>
              </a:spcBef>
              <a:spcAft>
                <a:spcPts val="0"/>
              </a:spcAft>
              <a:buNone/>
            </a:pPr>
            <a:endParaRPr dirty="0"/>
          </a:p>
        </p:txBody>
      </p:sp>
      <p:sp>
        <p:nvSpPr>
          <p:cNvPr id="1309" name="Google Shape;1309;p85"/>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26</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314"/>
        <p:cNvGrpSpPr/>
        <p:nvPr/>
      </p:nvGrpSpPr>
      <p:grpSpPr>
        <a:xfrm>
          <a:off x="0" y="0"/>
          <a:ext cx="0" cy="0"/>
          <a:chOff x="0" y="0"/>
          <a:chExt cx="0" cy="0"/>
        </a:xfrm>
      </p:grpSpPr>
      <p:sp>
        <p:nvSpPr>
          <p:cNvPr id="1315" name="Google Shape;1315;p86"/>
          <p:cNvSpPr txBox="1">
            <a:spLocks noGrp="1"/>
          </p:cNvSpPr>
          <p:nvPr>
            <p:ph type="title"/>
          </p:nvPr>
        </p:nvSpPr>
        <p:spPr>
          <a:xfrm>
            <a:off x="274325" y="2088475"/>
            <a:ext cx="8595300" cy="79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Pseudo Styles</a:t>
            </a:r>
            <a:endParaRPr/>
          </a:p>
        </p:txBody>
      </p:sp>
      <p:sp>
        <p:nvSpPr>
          <p:cNvPr id="1316" name="Google Shape;1316;p86"/>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317" name="Google Shape;1317;p8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322"/>
        <p:cNvGrpSpPr/>
        <p:nvPr/>
      </p:nvGrpSpPr>
      <p:grpSpPr>
        <a:xfrm>
          <a:off x="0" y="0"/>
          <a:ext cx="0" cy="0"/>
          <a:chOff x="0" y="0"/>
          <a:chExt cx="0" cy="0"/>
        </a:xfrm>
      </p:grpSpPr>
      <p:sp>
        <p:nvSpPr>
          <p:cNvPr id="1323" name="Google Shape;1323;p87"/>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Pseudo-Classes</a:t>
            </a:r>
            <a:endParaRPr/>
          </a:p>
        </p:txBody>
      </p:sp>
      <p:sp>
        <p:nvSpPr>
          <p:cNvPr id="1324" name="Google Shape;1324;p87"/>
          <p:cNvSpPr txBox="1">
            <a:spLocks noGrp="1"/>
          </p:cNvSpPr>
          <p:nvPr>
            <p:ph type="subTitle" idx="1"/>
          </p:nvPr>
        </p:nvSpPr>
        <p:spPr>
          <a:xfrm>
            <a:off x="0" y="675975"/>
            <a:ext cx="9144000" cy="3648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None/>
            </a:pPr>
            <a:r>
              <a:rPr lang="en"/>
              <a:t>CSS provides keywords that can be added to selectors. These keywords can highlight the special states of the selected element.</a:t>
            </a:r>
            <a:endParaRPr/>
          </a:p>
        </p:txBody>
      </p:sp>
      <p:sp>
        <p:nvSpPr>
          <p:cNvPr id="1326" name="Google Shape;1326;p87"/>
          <p:cNvSpPr txBox="1">
            <a:spLocks noGrp="1"/>
          </p:cNvSpPr>
          <p:nvPr>
            <p:ph type="body" idx="3"/>
          </p:nvPr>
        </p:nvSpPr>
        <p:spPr>
          <a:xfrm>
            <a:off x="175" y="1514650"/>
            <a:ext cx="9144000" cy="1165200"/>
          </a:xfrm>
          <a:prstGeom prst="rect">
            <a:avLst/>
          </a:prstGeom>
        </p:spPr>
        <p:txBody>
          <a:bodyPr spcFirstLastPara="1" wrap="square" lIns="457200" tIns="0" rIns="457200" bIns="914400" anchor="t" anchorCtr="0">
            <a:noAutofit/>
          </a:bodyPr>
          <a:lstStyle/>
          <a:p>
            <a:pPr marL="0" lvl="0" indent="0" algn="l" rtl="0">
              <a:spcBef>
                <a:spcPts val="0"/>
              </a:spcBef>
              <a:spcAft>
                <a:spcPts val="0"/>
              </a:spcAft>
              <a:buClr>
                <a:schemeClr val="dk1"/>
              </a:buClr>
              <a:buSzPts val="1100"/>
              <a:buFont typeface="Arial"/>
              <a:buNone/>
            </a:pPr>
            <a:r>
              <a:rPr lang="en" b="1"/>
              <a:t>Great example: </a:t>
            </a:r>
            <a:r>
              <a:rPr lang="en"/>
              <a:t>CSS can hook onto the specific moment when a link is hovered over using the </a:t>
            </a:r>
            <a:br>
              <a:rPr lang="en"/>
            </a:br>
            <a:r>
              <a:rPr lang="en">
                <a:latin typeface="Inconsolata"/>
                <a:ea typeface="Inconsolata"/>
                <a:cs typeface="Inconsolata"/>
                <a:sym typeface="Inconsolata"/>
              </a:rPr>
              <a:t>:hover</a:t>
            </a:r>
            <a:r>
              <a:rPr lang="en"/>
              <a:t> pseudo-class.</a:t>
            </a:r>
            <a:r>
              <a:rPr lang="en">
                <a:latin typeface="Inconsolata"/>
                <a:ea typeface="Inconsolata"/>
                <a:cs typeface="Inconsolata"/>
                <a:sym typeface="Inconsolata"/>
              </a:rPr>
              <a:t> </a:t>
            </a:r>
            <a:endParaRPr>
              <a:latin typeface="Inconsolata"/>
              <a:ea typeface="Inconsolata"/>
              <a:cs typeface="Inconsolata"/>
              <a:sym typeface="Inconsolata"/>
            </a:endParaRPr>
          </a:p>
          <a:p>
            <a:pPr marL="0" lvl="0" indent="0" algn="l" rtl="0">
              <a:spcBef>
                <a:spcPts val="800"/>
              </a:spcBef>
              <a:spcAft>
                <a:spcPts val="0"/>
              </a:spcAft>
              <a:buClr>
                <a:schemeClr val="dk1"/>
              </a:buClr>
              <a:buSzPts val="1100"/>
              <a:buFont typeface="Arial"/>
              <a:buNone/>
            </a:pPr>
            <a:r>
              <a:rPr lang="en" b="1"/>
              <a:t>Complete list of pseudo-classes: </a:t>
            </a:r>
            <a:r>
              <a:rPr lang="en" u="sng">
                <a:solidFill>
                  <a:srgbClr val="0000FF"/>
                </a:solidFill>
                <a:hlinkClick r:id="rId3"/>
              </a:rPr>
              <a:t>developer.mozilla.org</a:t>
            </a:r>
            <a:endParaRPr>
              <a:solidFill>
                <a:srgbClr val="0000FF"/>
              </a:solidFill>
            </a:endParaRPr>
          </a:p>
          <a:p>
            <a:pPr marL="0" lvl="0" indent="0" algn="l" rtl="0">
              <a:spcBef>
                <a:spcPts val="800"/>
              </a:spcBef>
              <a:spcAft>
                <a:spcPts val="800"/>
              </a:spcAft>
              <a:buNone/>
            </a:pPr>
            <a:endParaRPr/>
          </a:p>
        </p:txBody>
      </p:sp>
      <p:graphicFrame>
        <p:nvGraphicFramePr>
          <p:cNvPr id="1327" name="Google Shape;1327;p87"/>
          <p:cNvGraphicFramePr/>
          <p:nvPr>
            <p:extLst>
              <p:ext uri="{D42A27DB-BD31-4B8C-83A1-F6EECF244321}">
                <p14:modId xmlns:p14="http://schemas.microsoft.com/office/powerpoint/2010/main" val="2928507997"/>
              </p:ext>
            </p:extLst>
          </p:nvPr>
        </p:nvGraphicFramePr>
        <p:xfrm>
          <a:off x="462475" y="2547613"/>
          <a:ext cx="7497125" cy="2270500"/>
        </p:xfrm>
        <a:graphic>
          <a:graphicData uri="http://schemas.openxmlformats.org/drawingml/2006/table">
            <a:tbl>
              <a:tblPr>
                <a:noFill/>
                <a:tableStyleId>{ACB5F7A0-7247-4046-ADE6-0DC0DB8CACEA}</a:tableStyleId>
              </a:tblPr>
              <a:tblGrid>
                <a:gridCol w="1499425">
                  <a:extLst>
                    <a:ext uri="{9D8B030D-6E8A-4147-A177-3AD203B41FA5}">
                      <a16:colId xmlns:a16="http://schemas.microsoft.com/office/drawing/2014/main" val="20000"/>
                    </a:ext>
                  </a:extLst>
                </a:gridCol>
                <a:gridCol w="1499425">
                  <a:extLst>
                    <a:ext uri="{9D8B030D-6E8A-4147-A177-3AD203B41FA5}">
                      <a16:colId xmlns:a16="http://schemas.microsoft.com/office/drawing/2014/main" val="20001"/>
                    </a:ext>
                  </a:extLst>
                </a:gridCol>
                <a:gridCol w="1499425">
                  <a:extLst>
                    <a:ext uri="{9D8B030D-6E8A-4147-A177-3AD203B41FA5}">
                      <a16:colId xmlns:a16="http://schemas.microsoft.com/office/drawing/2014/main" val="20002"/>
                    </a:ext>
                  </a:extLst>
                </a:gridCol>
                <a:gridCol w="1499425">
                  <a:extLst>
                    <a:ext uri="{9D8B030D-6E8A-4147-A177-3AD203B41FA5}">
                      <a16:colId xmlns:a16="http://schemas.microsoft.com/office/drawing/2014/main" val="20003"/>
                    </a:ext>
                  </a:extLst>
                </a:gridCol>
                <a:gridCol w="1499425">
                  <a:extLst>
                    <a:ext uri="{9D8B030D-6E8A-4147-A177-3AD203B41FA5}">
                      <a16:colId xmlns:a16="http://schemas.microsoft.com/office/drawing/2014/main" val="20004"/>
                    </a:ext>
                  </a:extLst>
                </a:gridCol>
              </a:tblGrid>
              <a:tr h="227050">
                <a:tc gridSpan="5">
                  <a:txBody>
                    <a:bodyPr/>
                    <a:lstStyle/>
                    <a:p>
                      <a:pPr marL="0" lvl="0" indent="0" algn="l" rtl="0">
                        <a:spcBef>
                          <a:spcPts val="0"/>
                        </a:spcBef>
                        <a:spcAft>
                          <a:spcPts val="200"/>
                        </a:spcAft>
                        <a:buNone/>
                      </a:pPr>
                      <a:r>
                        <a:rPr lang="en" sz="900">
                          <a:latin typeface="Inconsolata"/>
                          <a:ea typeface="Inconsolata"/>
                          <a:cs typeface="Inconsolata"/>
                          <a:sym typeface="Inconsolata"/>
                        </a:rPr>
                        <a:t>Index of standard pseudo-classes</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A9B7C0"/>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227050">
                <a:tc>
                  <a:txBody>
                    <a:bodyPr/>
                    <a:lstStyle/>
                    <a:p>
                      <a:pPr marL="0" lvl="0" indent="0" algn="l" rtl="0">
                        <a:spcBef>
                          <a:spcPts val="0"/>
                        </a:spcBef>
                        <a:spcAft>
                          <a:spcPts val="200"/>
                        </a:spcAft>
                        <a:buNone/>
                      </a:pPr>
                      <a:r>
                        <a:rPr lang="en" sz="900" b="1" dirty="0">
                          <a:latin typeface="Inconsolata"/>
                          <a:ea typeface="Inconsolata"/>
                          <a:cs typeface="Inconsolata"/>
                          <a:sym typeface="Inconsolata"/>
                        </a:rPr>
                        <a:t>:active</a:t>
                      </a:r>
                      <a:endParaRPr sz="900" b="1" dirty="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900" b="1" dirty="0">
                          <a:solidFill>
                            <a:schemeClr val="dk1"/>
                          </a:solidFill>
                          <a:latin typeface="Inconsolata"/>
                          <a:ea typeface="Inconsolata"/>
                          <a:cs typeface="Inconsolata"/>
                          <a:sym typeface="Inconsolata"/>
                        </a:rPr>
                        <a:t>:first-child</a:t>
                      </a:r>
                      <a:endParaRPr sz="900" b="1" dirty="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900" b="1" dirty="0">
                          <a:latin typeface="Inconsolata"/>
                          <a:ea typeface="Inconsolata"/>
                          <a:cs typeface="Inconsolata"/>
                          <a:sym typeface="Inconsolata"/>
                        </a:rPr>
                        <a:t>:last-child</a:t>
                      </a:r>
                      <a:endParaRPr sz="900" b="1" dirty="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900">
                          <a:latin typeface="Inconsolata"/>
                          <a:ea typeface="Inconsolata"/>
                          <a:cs typeface="Inconsolata"/>
                          <a:sym typeface="Inconsolata"/>
                        </a:rPr>
                        <a:t>:only-child</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900">
                          <a:latin typeface="Inconsolata"/>
                          <a:ea typeface="Inconsolata"/>
                          <a:cs typeface="Inconsolata"/>
                          <a:sym typeface="Inconsolata"/>
                        </a:rPr>
                        <a:t>:root</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extLst>
                  <a:ext uri="{0D108BD9-81ED-4DB2-BD59-A6C34878D82A}">
                    <a16:rowId xmlns:a16="http://schemas.microsoft.com/office/drawing/2014/main" val="10001"/>
                  </a:ext>
                </a:extLst>
              </a:tr>
              <a:tr h="227050">
                <a:tc>
                  <a:txBody>
                    <a:bodyPr/>
                    <a:lstStyle/>
                    <a:p>
                      <a:pPr marL="0" lvl="0" indent="0" algn="l" rtl="0">
                        <a:spcBef>
                          <a:spcPts val="0"/>
                        </a:spcBef>
                        <a:spcAft>
                          <a:spcPts val="200"/>
                        </a:spcAft>
                        <a:buNone/>
                      </a:pPr>
                      <a:r>
                        <a:rPr lang="en" sz="900">
                          <a:latin typeface="Inconsolata"/>
                          <a:ea typeface="Inconsolata"/>
                          <a:cs typeface="Inconsolata"/>
                          <a:sym typeface="Inconsolata"/>
                        </a:rPr>
                        <a:t>:any</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900">
                          <a:solidFill>
                            <a:schemeClr val="dk1"/>
                          </a:solidFill>
                          <a:latin typeface="Inconsolata"/>
                          <a:ea typeface="Inconsolata"/>
                          <a:cs typeface="Inconsolata"/>
                          <a:sym typeface="Inconsolata"/>
                        </a:rPr>
                        <a:t>:first-of-type</a:t>
                      </a:r>
                      <a:endParaRPr sz="900">
                        <a:solidFill>
                          <a:schemeClr val="dk1"/>
                        </a:solidFill>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900">
                          <a:latin typeface="Inconsolata"/>
                          <a:ea typeface="Inconsolata"/>
                          <a:cs typeface="Inconsolata"/>
                          <a:sym typeface="Inconsolata"/>
                        </a:rPr>
                        <a:t>:last-of-type</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900">
                          <a:latin typeface="Inconsolata"/>
                          <a:ea typeface="Inconsolata"/>
                          <a:cs typeface="Inconsolata"/>
                          <a:sym typeface="Inconsolata"/>
                        </a:rPr>
                        <a:t>:only-of-type</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900">
                          <a:latin typeface="Inconsolata"/>
                          <a:ea typeface="Inconsolata"/>
                          <a:cs typeface="Inconsolata"/>
                          <a:sym typeface="Inconsolata"/>
                        </a:rPr>
                        <a:t>:scope</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227050">
                <a:tc>
                  <a:txBody>
                    <a:bodyPr/>
                    <a:lstStyle/>
                    <a:p>
                      <a:pPr marL="0" lvl="0" indent="0" algn="l" rtl="0">
                        <a:spcBef>
                          <a:spcPts val="0"/>
                        </a:spcBef>
                        <a:spcAft>
                          <a:spcPts val="200"/>
                        </a:spcAft>
                        <a:buNone/>
                      </a:pPr>
                      <a:r>
                        <a:rPr lang="en" sz="900" b="1" dirty="0">
                          <a:solidFill>
                            <a:schemeClr val="dk1"/>
                          </a:solidFill>
                          <a:latin typeface="Inconsolata"/>
                          <a:ea typeface="Inconsolata"/>
                          <a:cs typeface="Inconsolata"/>
                          <a:sym typeface="Inconsolata"/>
                        </a:rPr>
                        <a:t>:checked</a:t>
                      </a:r>
                      <a:endParaRPr sz="900" b="1" dirty="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900">
                          <a:solidFill>
                            <a:schemeClr val="dk1"/>
                          </a:solidFill>
                          <a:latin typeface="Inconsolata"/>
                          <a:ea typeface="Inconsolata"/>
                          <a:cs typeface="Inconsolata"/>
                          <a:sym typeface="Inconsolata"/>
                        </a:rPr>
                        <a:t>:fullscreen</a:t>
                      </a:r>
                      <a:endParaRPr sz="900">
                        <a:solidFill>
                          <a:schemeClr val="dk1"/>
                        </a:solidFill>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900">
                          <a:solidFill>
                            <a:schemeClr val="dk1"/>
                          </a:solidFill>
                          <a:latin typeface="Inconsolata"/>
                          <a:ea typeface="Inconsolata"/>
                          <a:cs typeface="Inconsolata"/>
                          <a:sym typeface="Inconsolata"/>
                        </a:rPr>
                        <a:t>:left</a:t>
                      </a:r>
                      <a:endParaRPr sz="900">
                        <a:solidFill>
                          <a:schemeClr val="dk1"/>
                        </a:solidFill>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900">
                          <a:solidFill>
                            <a:schemeClr val="dk1"/>
                          </a:solidFill>
                          <a:latin typeface="Inconsolata"/>
                          <a:ea typeface="Inconsolata"/>
                          <a:cs typeface="Inconsolata"/>
                          <a:sym typeface="Inconsolata"/>
                        </a:rPr>
                        <a:t>:optional</a:t>
                      </a:r>
                      <a:endParaRPr sz="900">
                        <a:solidFill>
                          <a:schemeClr val="dk1"/>
                        </a:solidFill>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900">
                          <a:solidFill>
                            <a:schemeClr val="dk1"/>
                          </a:solidFill>
                          <a:latin typeface="Inconsolata"/>
                          <a:ea typeface="Inconsolata"/>
                          <a:cs typeface="Inconsolata"/>
                          <a:sym typeface="Inconsolata"/>
                        </a:rPr>
                        <a:t>:target</a:t>
                      </a:r>
                      <a:endParaRPr sz="900">
                        <a:solidFill>
                          <a:schemeClr val="dk1"/>
                        </a:solidFill>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extLst>
                  <a:ext uri="{0D108BD9-81ED-4DB2-BD59-A6C34878D82A}">
                    <a16:rowId xmlns:a16="http://schemas.microsoft.com/office/drawing/2014/main" val="10003"/>
                  </a:ext>
                </a:extLst>
              </a:tr>
              <a:tr h="227050">
                <a:tc>
                  <a:txBody>
                    <a:bodyPr/>
                    <a:lstStyle/>
                    <a:p>
                      <a:pPr marL="0" lvl="0" indent="0" algn="l" rtl="0">
                        <a:spcBef>
                          <a:spcPts val="0"/>
                        </a:spcBef>
                        <a:spcAft>
                          <a:spcPts val="200"/>
                        </a:spcAft>
                        <a:buNone/>
                      </a:pPr>
                      <a:r>
                        <a:rPr lang="en" sz="900" b="1" dirty="0">
                          <a:latin typeface="Inconsolata"/>
                          <a:ea typeface="Inconsolata"/>
                          <a:cs typeface="Inconsolata"/>
                          <a:sym typeface="Inconsolata"/>
                        </a:rPr>
                        <a:t>:default</a:t>
                      </a:r>
                      <a:endParaRPr sz="900" b="1" dirty="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lnSpc>
                          <a:spcPct val="80000"/>
                        </a:lnSpc>
                        <a:spcBef>
                          <a:spcPts val="400"/>
                        </a:spcBef>
                        <a:spcAft>
                          <a:spcPts val="0"/>
                        </a:spcAft>
                        <a:buNone/>
                      </a:pPr>
                      <a:r>
                        <a:rPr lang="en" sz="900" b="1" dirty="0">
                          <a:solidFill>
                            <a:schemeClr val="dk1"/>
                          </a:solidFill>
                          <a:latin typeface="Inconsolata"/>
                          <a:ea typeface="Inconsolata"/>
                          <a:cs typeface="Inconsolata"/>
                          <a:sym typeface="Inconsolata"/>
                        </a:rPr>
                        <a:t>:focus</a:t>
                      </a:r>
                      <a:endParaRPr sz="900" b="1" dirty="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900">
                          <a:latin typeface="Inconsolata"/>
                          <a:ea typeface="Inconsolata"/>
                          <a:cs typeface="Inconsolata"/>
                          <a:sym typeface="Inconsolata"/>
                        </a:rPr>
                        <a:t>:link</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900">
                          <a:latin typeface="Inconsolata"/>
                          <a:ea typeface="Inconsolata"/>
                          <a:cs typeface="Inconsolata"/>
                          <a:sym typeface="Inconsolata"/>
                        </a:rPr>
                        <a:t>:out-of-range</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900">
                          <a:latin typeface="Inconsolata"/>
                          <a:ea typeface="Inconsolata"/>
                          <a:cs typeface="Inconsolata"/>
                          <a:sym typeface="Inconsolata"/>
                        </a:rPr>
                        <a:t>:valid</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r h="227050">
                <a:tc>
                  <a:txBody>
                    <a:bodyPr/>
                    <a:lstStyle/>
                    <a:p>
                      <a:pPr marL="0" lvl="0" indent="0" algn="l" rtl="0">
                        <a:spcBef>
                          <a:spcPts val="0"/>
                        </a:spcBef>
                        <a:spcAft>
                          <a:spcPts val="200"/>
                        </a:spcAft>
                        <a:buNone/>
                      </a:pPr>
                      <a:r>
                        <a:rPr lang="en" sz="900">
                          <a:latin typeface="Inconsolata"/>
                          <a:ea typeface="Inconsolata"/>
                          <a:cs typeface="Inconsolata"/>
                          <a:sym typeface="Inconsolata"/>
                        </a:rPr>
                        <a:t>:dir()</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900" b="1" u="sng" dirty="0">
                          <a:latin typeface="Inconsolata"/>
                          <a:ea typeface="Inconsolata"/>
                          <a:cs typeface="Inconsolata"/>
                          <a:sym typeface="Inconsolata"/>
                        </a:rPr>
                        <a:t>:hover</a:t>
                      </a:r>
                      <a:endParaRPr sz="900" b="1" u="sng" dirty="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900">
                          <a:latin typeface="Inconsolata"/>
                          <a:ea typeface="Inconsolata"/>
                          <a:cs typeface="Inconsolata"/>
                          <a:sym typeface="Inconsolata"/>
                        </a:rPr>
                        <a:t>:not()</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900">
                          <a:latin typeface="Inconsolata"/>
                          <a:ea typeface="Inconsolata"/>
                          <a:cs typeface="Inconsolata"/>
                          <a:sym typeface="Inconsolata"/>
                        </a:rPr>
                        <a:t>:placeholder-shown</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900">
                          <a:latin typeface="Inconsolata"/>
                          <a:ea typeface="Inconsolata"/>
                          <a:cs typeface="Inconsolata"/>
                          <a:sym typeface="Inconsolata"/>
                        </a:rPr>
                        <a:t>:visited</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extLst>
                  <a:ext uri="{0D108BD9-81ED-4DB2-BD59-A6C34878D82A}">
                    <a16:rowId xmlns:a16="http://schemas.microsoft.com/office/drawing/2014/main" val="10005"/>
                  </a:ext>
                </a:extLst>
              </a:tr>
              <a:tr h="227050">
                <a:tc>
                  <a:txBody>
                    <a:bodyPr/>
                    <a:lstStyle/>
                    <a:p>
                      <a:pPr marL="0" lvl="0" indent="0" algn="l" rtl="0">
                        <a:lnSpc>
                          <a:spcPct val="80000"/>
                        </a:lnSpc>
                        <a:spcBef>
                          <a:spcPts val="400"/>
                        </a:spcBef>
                        <a:spcAft>
                          <a:spcPts val="0"/>
                        </a:spcAft>
                        <a:buNone/>
                      </a:pPr>
                      <a:r>
                        <a:rPr lang="en" sz="900" b="1" dirty="0">
                          <a:latin typeface="Inconsolata"/>
                          <a:ea typeface="Inconsolata"/>
                          <a:cs typeface="Inconsolata"/>
                          <a:sym typeface="Inconsolata"/>
                        </a:rPr>
                        <a:t>:disabled</a:t>
                      </a:r>
                      <a:endParaRPr sz="900" b="1" dirty="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900">
                          <a:latin typeface="Inconsolata"/>
                          <a:ea typeface="Inconsolata"/>
                          <a:cs typeface="Inconsolata"/>
                          <a:sym typeface="Inconsolata"/>
                        </a:rPr>
                        <a:t>:indeterminate</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lnSpc>
                          <a:spcPct val="80000"/>
                        </a:lnSpc>
                        <a:spcBef>
                          <a:spcPts val="400"/>
                        </a:spcBef>
                        <a:spcAft>
                          <a:spcPts val="0"/>
                        </a:spcAft>
                        <a:buNone/>
                      </a:pPr>
                      <a:r>
                        <a:rPr lang="en" sz="900" b="1" dirty="0">
                          <a:latin typeface="Inconsolata"/>
                          <a:ea typeface="Inconsolata"/>
                          <a:cs typeface="Inconsolata"/>
                          <a:sym typeface="Inconsolata"/>
                        </a:rPr>
                        <a:t>:nth-child()</a:t>
                      </a:r>
                      <a:endParaRPr sz="900" b="1" dirty="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lnSpc>
                          <a:spcPct val="80000"/>
                        </a:lnSpc>
                        <a:spcBef>
                          <a:spcPts val="400"/>
                        </a:spcBef>
                        <a:spcAft>
                          <a:spcPts val="0"/>
                        </a:spcAft>
                        <a:buNone/>
                      </a:pPr>
                      <a:r>
                        <a:rPr lang="en" sz="900">
                          <a:latin typeface="Inconsolata"/>
                          <a:ea typeface="Inconsolata"/>
                          <a:cs typeface="Inconsolata"/>
                          <a:sym typeface="Inconsolata"/>
                        </a:rPr>
                        <a:t>:read-only</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lnSpc>
                          <a:spcPct val="80000"/>
                        </a:lnSpc>
                        <a:spcBef>
                          <a:spcPts val="400"/>
                        </a:spcBef>
                        <a:spcAft>
                          <a:spcPts val="0"/>
                        </a:spcAft>
                        <a:buNone/>
                      </a:pP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extLst>
                  <a:ext uri="{0D108BD9-81ED-4DB2-BD59-A6C34878D82A}">
                    <a16:rowId xmlns:a16="http://schemas.microsoft.com/office/drawing/2014/main" val="10006"/>
                  </a:ext>
                </a:extLst>
              </a:tr>
              <a:tr h="227050">
                <a:tc>
                  <a:txBody>
                    <a:bodyPr/>
                    <a:lstStyle/>
                    <a:p>
                      <a:pPr marL="0" lvl="0" indent="0" algn="l" rtl="0">
                        <a:lnSpc>
                          <a:spcPct val="80000"/>
                        </a:lnSpc>
                        <a:spcBef>
                          <a:spcPts val="400"/>
                        </a:spcBef>
                        <a:spcAft>
                          <a:spcPts val="0"/>
                        </a:spcAft>
                        <a:buNone/>
                      </a:pPr>
                      <a:r>
                        <a:rPr lang="en" sz="900">
                          <a:latin typeface="Inconsolata"/>
                          <a:ea typeface="Inconsolata"/>
                          <a:cs typeface="Inconsolata"/>
                          <a:sym typeface="Inconsolata"/>
                        </a:rPr>
                        <a:t>:empty</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lnSpc>
                          <a:spcPct val="80000"/>
                        </a:lnSpc>
                        <a:spcBef>
                          <a:spcPts val="400"/>
                        </a:spcBef>
                        <a:spcAft>
                          <a:spcPts val="0"/>
                        </a:spcAft>
                        <a:buNone/>
                      </a:pPr>
                      <a:r>
                        <a:rPr lang="en" sz="900">
                          <a:latin typeface="Inconsolata"/>
                          <a:ea typeface="Inconsolata"/>
                          <a:cs typeface="Inconsolata"/>
                          <a:sym typeface="Inconsolata"/>
                        </a:rPr>
                        <a:t>:in-range</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lnSpc>
                          <a:spcPct val="80000"/>
                        </a:lnSpc>
                        <a:spcBef>
                          <a:spcPts val="400"/>
                        </a:spcBef>
                        <a:spcAft>
                          <a:spcPts val="0"/>
                        </a:spcAft>
                        <a:buNone/>
                      </a:pPr>
                      <a:r>
                        <a:rPr lang="en" sz="900">
                          <a:latin typeface="Inconsolata"/>
                          <a:ea typeface="Inconsolata"/>
                          <a:cs typeface="Inconsolata"/>
                          <a:sym typeface="Inconsolata"/>
                        </a:rPr>
                        <a:t>:nth-last-child()</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lnSpc>
                          <a:spcPct val="80000"/>
                        </a:lnSpc>
                        <a:spcBef>
                          <a:spcPts val="400"/>
                        </a:spcBef>
                        <a:spcAft>
                          <a:spcPts val="0"/>
                        </a:spcAft>
                        <a:buNone/>
                      </a:pPr>
                      <a:r>
                        <a:rPr lang="en" sz="900">
                          <a:latin typeface="Inconsolata"/>
                          <a:ea typeface="Inconsolata"/>
                          <a:cs typeface="Inconsolata"/>
                          <a:sym typeface="Inconsolata"/>
                        </a:rPr>
                        <a:t>:read-write</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lnSpc>
                          <a:spcPct val="80000"/>
                        </a:lnSpc>
                        <a:spcBef>
                          <a:spcPts val="400"/>
                        </a:spcBef>
                        <a:spcAft>
                          <a:spcPts val="0"/>
                        </a:spcAft>
                        <a:buNone/>
                      </a:pP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extLst>
                  <a:ext uri="{0D108BD9-81ED-4DB2-BD59-A6C34878D82A}">
                    <a16:rowId xmlns:a16="http://schemas.microsoft.com/office/drawing/2014/main" val="10007"/>
                  </a:ext>
                </a:extLst>
              </a:tr>
              <a:tr h="227050">
                <a:tc>
                  <a:txBody>
                    <a:bodyPr/>
                    <a:lstStyle/>
                    <a:p>
                      <a:pPr marL="0" lvl="0" indent="0" algn="l" rtl="0">
                        <a:spcBef>
                          <a:spcPts val="0"/>
                        </a:spcBef>
                        <a:spcAft>
                          <a:spcPts val="200"/>
                        </a:spcAft>
                        <a:buClr>
                          <a:schemeClr val="dk1"/>
                        </a:buClr>
                        <a:buSzPts val="1100"/>
                        <a:buFont typeface="Arial"/>
                        <a:buNone/>
                      </a:pPr>
                      <a:r>
                        <a:rPr lang="en" sz="900">
                          <a:solidFill>
                            <a:schemeClr val="dk1"/>
                          </a:solidFill>
                          <a:latin typeface="Inconsolata"/>
                          <a:ea typeface="Inconsolata"/>
                          <a:cs typeface="Inconsolata"/>
                          <a:sym typeface="Inconsolata"/>
                        </a:rPr>
                        <a:t>:enabled</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lnSpc>
                          <a:spcPct val="80000"/>
                        </a:lnSpc>
                        <a:spcBef>
                          <a:spcPts val="400"/>
                        </a:spcBef>
                        <a:spcAft>
                          <a:spcPts val="0"/>
                        </a:spcAft>
                        <a:buNone/>
                      </a:pPr>
                      <a:r>
                        <a:rPr lang="en" sz="900">
                          <a:latin typeface="Inconsolata"/>
                          <a:ea typeface="Inconsolata"/>
                          <a:cs typeface="Inconsolata"/>
                          <a:sym typeface="Inconsolata"/>
                        </a:rPr>
                        <a:t>:invalid</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lnSpc>
                          <a:spcPct val="80000"/>
                        </a:lnSpc>
                        <a:spcBef>
                          <a:spcPts val="400"/>
                        </a:spcBef>
                        <a:spcAft>
                          <a:spcPts val="0"/>
                        </a:spcAft>
                        <a:buNone/>
                      </a:pPr>
                      <a:r>
                        <a:rPr lang="en" sz="900">
                          <a:latin typeface="Inconsolata"/>
                          <a:ea typeface="Inconsolata"/>
                          <a:cs typeface="Inconsolata"/>
                          <a:sym typeface="Inconsolata"/>
                        </a:rPr>
                        <a:t>:nth-last-of-type()</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lnSpc>
                          <a:spcPct val="80000"/>
                        </a:lnSpc>
                        <a:spcBef>
                          <a:spcPts val="400"/>
                        </a:spcBef>
                        <a:spcAft>
                          <a:spcPts val="0"/>
                        </a:spcAft>
                        <a:buNone/>
                      </a:pPr>
                      <a:r>
                        <a:rPr lang="en" sz="900">
                          <a:latin typeface="Inconsolata"/>
                          <a:ea typeface="Inconsolata"/>
                          <a:cs typeface="Inconsolata"/>
                          <a:sym typeface="Inconsolata"/>
                        </a:rPr>
                        <a:t>:required</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lnSpc>
                          <a:spcPct val="80000"/>
                        </a:lnSpc>
                        <a:spcBef>
                          <a:spcPts val="400"/>
                        </a:spcBef>
                        <a:spcAft>
                          <a:spcPts val="0"/>
                        </a:spcAft>
                        <a:buNone/>
                      </a:pP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extLst>
                  <a:ext uri="{0D108BD9-81ED-4DB2-BD59-A6C34878D82A}">
                    <a16:rowId xmlns:a16="http://schemas.microsoft.com/office/drawing/2014/main" val="10008"/>
                  </a:ext>
                </a:extLst>
              </a:tr>
              <a:tr h="227050">
                <a:tc>
                  <a:txBody>
                    <a:bodyPr/>
                    <a:lstStyle/>
                    <a:p>
                      <a:pPr marL="0" lvl="0" indent="0" algn="l" rtl="0">
                        <a:spcBef>
                          <a:spcPts val="0"/>
                        </a:spcBef>
                        <a:spcAft>
                          <a:spcPts val="200"/>
                        </a:spcAft>
                        <a:buClr>
                          <a:schemeClr val="dk1"/>
                        </a:buClr>
                        <a:buSzPts val="1100"/>
                        <a:buFont typeface="Arial"/>
                        <a:buNone/>
                      </a:pPr>
                      <a:r>
                        <a:rPr lang="en" sz="900" b="1" dirty="0">
                          <a:solidFill>
                            <a:schemeClr val="dk1"/>
                          </a:solidFill>
                          <a:latin typeface="Inconsolata"/>
                          <a:ea typeface="Inconsolata"/>
                          <a:cs typeface="Inconsolata"/>
                          <a:sym typeface="Inconsolata"/>
                        </a:rPr>
                        <a:t>:first</a:t>
                      </a:r>
                      <a:endParaRPr sz="900" b="1" dirty="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lnSpc>
                          <a:spcPct val="80000"/>
                        </a:lnSpc>
                        <a:spcBef>
                          <a:spcPts val="400"/>
                        </a:spcBef>
                        <a:spcAft>
                          <a:spcPts val="0"/>
                        </a:spcAft>
                        <a:buNone/>
                      </a:pPr>
                      <a:r>
                        <a:rPr lang="en" sz="900">
                          <a:latin typeface="Inconsolata"/>
                          <a:ea typeface="Inconsolata"/>
                          <a:cs typeface="Inconsolata"/>
                          <a:sym typeface="Inconsolata"/>
                        </a:rPr>
                        <a:t>:lang()</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lnSpc>
                          <a:spcPct val="80000"/>
                        </a:lnSpc>
                        <a:spcBef>
                          <a:spcPts val="400"/>
                        </a:spcBef>
                        <a:spcAft>
                          <a:spcPts val="0"/>
                        </a:spcAft>
                        <a:buNone/>
                      </a:pPr>
                      <a:r>
                        <a:rPr lang="en" sz="900">
                          <a:latin typeface="Inconsolata"/>
                          <a:ea typeface="Inconsolata"/>
                          <a:cs typeface="Inconsolata"/>
                          <a:sym typeface="Inconsolata"/>
                        </a:rPr>
                        <a:t>:nth-of-type()</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lnSpc>
                          <a:spcPct val="80000"/>
                        </a:lnSpc>
                        <a:spcBef>
                          <a:spcPts val="400"/>
                        </a:spcBef>
                        <a:spcAft>
                          <a:spcPts val="0"/>
                        </a:spcAft>
                        <a:buNone/>
                      </a:pPr>
                      <a:r>
                        <a:rPr lang="en" sz="900">
                          <a:latin typeface="Inconsolata"/>
                          <a:ea typeface="Inconsolata"/>
                          <a:cs typeface="Inconsolata"/>
                          <a:sym typeface="Inconsolata"/>
                        </a:rPr>
                        <a:t>:right</a:t>
                      </a:r>
                      <a:endParaRPr sz="90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lnSpc>
                          <a:spcPct val="80000"/>
                        </a:lnSpc>
                        <a:spcBef>
                          <a:spcPts val="400"/>
                        </a:spcBef>
                        <a:spcAft>
                          <a:spcPts val="0"/>
                        </a:spcAft>
                        <a:buNone/>
                      </a:pPr>
                      <a:endParaRPr sz="900" dirty="0">
                        <a:latin typeface="Inconsolata"/>
                        <a:ea typeface="Inconsolata"/>
                        <a:cs typeface="Inconsolata"/>
                        <a:sym typeface="Inconsolata"/>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extLst>
                  <a:ext uri="{0D108BD9-81ED-4DB2-BD59-A6C34878D82A}">
                    <a16:rowId xmlns:a16="http://schemas.microsoft.com/office/drawing/2014/main" val="10009"/>
                  </a:ext>
                </a:extLst>
              </a:tr>
            </a:tbl>
          </a:graphicData>
        </a:graphic>
      </p:graphicFrame>
      <p:sp>
        <p:nvSpPr>
          <p:cNvPr id="1328" name="Google Shape;1328;p87"/>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28</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33"/>
        <p:cNvGrpSpPr/>
        <p:nvPr/>
      </p:nvGrpSpPr>
      <p:grpSpPr>
        <a:xfrm>
          <a:off x="0" y="0"/>
          <a:ext cx="0" cy="0"/>
          <a:chOff x="0" y="0"/>
          <a:chExt cx="0" cy="0"/>
        </a:xfrm>
      </p:grpSpPr>
      <p:sp>
        <p:nvSpPr>
          <p:cNvPr id="1334" name="Google Shape;1334;p88"/>
          <p:cNvSpPr/>
          <p:nvPr/>
        </p:nvSpPr>
        <p:spPr>
          <a:xfrm>
            <a:off x="1234200" y="1238375"/>
            <a:ext cx="6675600" cy="729300"/>
          </a:xfrm>
          <a:prstGeom prst="roundRect">
            <a:avLst>
              <a:gd name="adj" fmla="val 16667"/>
            </a:avLst>
          </a:prstGeom>
          <a:solidFill>
            <a:srgbClr val="6D9EEB"/>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a:solidFill>
                  <a:srgbClr val="FFFFFF"/>
                </a:solidFill>
                <a:latin typeface="Roboto"/>
                <a:ea typeface="Roboto"/>
                <a:cs typeface="Roboto"/>
                <a:sym typeface="Roboto"/>
              </a:rPr>
              <a:t>Default State</a:t>
            </a:r>
            <a:endParaRPr sz="2000">
              <a:solidFill>
                <a:srgbClr val="FFFFFF"/>
              </a:solidFill>
              <a:latin typeface="Roboto"/>
              <a:ea typeface="Roboto"/>
              <a:cs typeface="Roboto"/>
              <a:sym typeface="Roboto"/>
            </a:endParaRPr>
          </a:p>
        </p:txBody>
      </p:sp>
      <p:sp>
        <p:nvSpPr>
          <p:cNvPr id="1335" name="Google Shape;1335;p88"/>
          <p:cNvSpPr/>
          <p:nvPr/>
        </p:nvSpPr>
        <p:spPr>
          <a:xfrm>
            <a:off x="1234200" y="2102000"/>
            <a:ext cx="6675600" cy="729300"/>
          </a:xfrm>
          <a:prstGeom prst="roundRect">
            <a:avLst>
              <a:gd name="adj" fmla="val 16667"/>
            </a:avLst>
          </a:prstGeom>
          <a:solidFill>
            <a:srgbClr val="3C78D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a:ea typeface="Roboto"/>
                <a:cs typeface="Roboto"/>
                <a:sym typeface="Roboto"/>
              </a:rPr>
              <a:t>Hover State</a:t>
            </a:r>
            <a:endParaRPr sz="2000">
              <a:solidFill>
                <a:srgbClr val="FFFFFF"/>
              </a:solidFill>
              <a:latin typeface="Roboto"/>
              <a:ea typeface="Roboto"/>
              <a:cs typeface="Roboto"/>
              <a:sym typeface="Roboto"/>
            </a:endParaRPr>
          </a:p>
        </p:txBody>
      </p:sp>
      <p:sp>
        <p:nvSpPr>
          <p:cNvPr id="1336" name="Google Shape;1336;p88"/>
          <p:cNvSpPr/>
          <p:nvPr/>
        </p:nvSpPr>
        <p:spPr>
          <a:xfrm>
            <a:off x="1234200" y="2965625"/>
            <a:ext cx="6675600" cy="729300"/>
          </a:xfrm>
          <a:prstGeom prst="roundRect">
            <a:avLst>
              <a:gd name="adj" fmla="val 16667"/>
            </a:avLst>
          </a:prstGeom>
          <a:solidFill>
            <a:srgbClr val="1155C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a:ea typeface="Roboto"/>
                <a:cs typeface="Roboto"/>
                <a:sym typeface="Roboto"/>
              </a:rPr>
              <a:t>Focus State</a:t>
            </a:r>
            <a:endParaRPr sz="2000">
              <a:solidFill>
                <a:srgbClr val="FFFFFF"/>
              </a:solidFill>
              <a:latin typeface="Roboto"/>
              <a:ea typeface="Roboto"/>
              <a:cs typeface="Roboto"/>
              <a:sym typeface="Roboto"/>
            </a:endParaRPr>
          </a:p>
        </p:txBody>
      </p:sp>
      <p:sp>
        <p:nvSpPr>
          <p:cNvPr id="1337" name="Google Shape;1337;p88"/>
          <p:cNvSpPr/>
          <p:nvPr/>
        </p:nvSpPr>
        <p:spPr>
          <a:xfrm>
            <a:off x="1234200" y="3829250"/>
            <a:ext cx="6675600" cy="729300"/>
          </a:xfrm>
          <a:prstGeom prst="roundRect">
            <a:avLst>
              <a:gd name="adj" fmla="val 16667"/>
            </a:avLst>
          </a:prstGeom>
          <a:solidFill>
            <a:srgbClr val="1155C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a:ea typeface="Roboto"/>
                <a:cs typeface="Roboto"/>
                <a:sym typeface="Roboto"/>
              </a:rPr>
              <a:t>Active State</a:t>
            </a:r>
            <a:endParaRPr sz="2000">
              <a:solidFill>
                <a:srgbClr val="FFFFFF"/>
              </a:solidFill>
              <a:latin typeface="Roboto"/>
              <a:ea typeface="Roboto"/>
              <a:cs typeface="Roboto"/>
              <a:sym typeface="Roboto"/>
            </a:endParaRPr>
          </a:p>
        </p:txBody>
      </p:sp>
      <p:sp>
        <p:nvSpPr>
          <p:cNvPr id="1338" name="Google Shape;1338;p88"/>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Button with Various States</a:t>
            </a:r>
            <a:endParaRPr/>
          </a:p>
        </p:txBody>
      </p:sp>
      <p:sp>
        <p:nvSpPr>
          <p:cNvPr id="1339" name="Google Shape;1339;p88"/>
          <p:cNvSpPr txBox="1">
            <a:spLocks noGrp="1"/>
          </p:cNvSpPr>
          <p:nvPr>
            <p:ph type="subTitle" idx="1"/>
          </p:nvPr>
        </p:nvSpPr>
        <p:spPr>
          <a:xfrm>
            <a:off x="0" y="675975"/>
            <a:ext cx="9144000" cy="3648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None/>
            </a:pPr>
            <a:r>
              <a:rPr lang="en"/>
              <a:t>You can use pseudo-classes to define how a button appears in various states.</a:t>
            </a:r>
            <a:endParaRPr/>
          </a:p>
        </p:txBody>
      </p:sp>
      <p:sp>
        <p:nvSpPr>
          <p:cNvPr id="1341" name="Google Shape;1341;p88"/>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Shape 1068"/>
        <p:cNvGrpSpPr/>
        <p:nvPr/>
      </p:nvGrpSpPr>
      <p:grpSpPr>
        <a:xfrm>
          <a:off x="0" y="0"/>
          <a:ext cx="0" cy="0"/>
          <a:chOff x="0" y="0"/>
          <a:chExt cx="0" cy="0"/>
        </a:xfrm>
      </p:grpSpPr>
      <p:sp>
        <p:nvSpPr>
          <p:cNvPr id="1069" name="Google Shape;1069;p63"/>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070" name="Google Shape;1070;p63"/>
          <p:cNvSpPr txBox="1">
            <a:spLocks noGrp="1"/>
          </p:cNvSpPr>
          <p:nvPr>
            <p:ph type="title"/>
          </p:nvPr>
        </p:nvSpPr>
        <p:spPr>
          <a:xfrm>
            <a:off x="273900" y="1042875"/>
            <a:ext cx="8595300" cy="2764200"/>
          </a:xfrm>
          <a:prstGeom prst="rect">
            <a:avLst/>
          </a:prstGeom>
        </p:spPr>
        <p:txBody>
          <a:bodyPr spcFirstLastPara="1" wrap="square" lIns="2560300" tIns="0" rIns="457200" bIns="457200" anchor="t" anchorCtr="0">
            <a:noAutofit/>
          </a:bodyPr>
          <a:lstStyle/>
          <a:p>
            <a:pPr marL="0" lvl="0" indent="0" algn="l" rtl="0">
              <a:spcBef>
                <a:spcPts val="0"/>
              </a:spcBef>
              <a:spcAft>
                <a:spcPts val="0"/>
              </a:spcAft>
              <a:buNone/>
            </a:pPr>
            <a:r>
              <a:rPr lang="en" b="1" dirty="0"/>
              <a:t>Homework is </a:t>
            </a:r>
            <a:r>
              <a:rPr lang="en-US" b="1" dirty="0"/>
              <a:t>nearly </a:t>
            </a:r>
            <a:r>
              <a:rPr lang="en" b="1" dirty="0"/>
              <a:t>due!</a:t>
            </a:r>
            <a:endParaRPr b="1" dirty="0"/>
          </a:p>
        </p:txBody>
      </p:sp>
      <p:sp>
        <p:nvSpPr>
          <p:cNvPr id="1071" name="Google Shape;1071;p63"/>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mc:AlternateContent xmlns:mc="http://schemas.openxmlformats.org/markup-compatibility/2006" xmlns:p14="http://schemas.microsoft.com/office/powerpoint/2010/main">
    <mc:Choice Requires="p14">
      <p:transition p14:dur="400">
        <p:fade thruBlk="1"/>
      </p:transition>
    </mc:Choice>
    <mc:Fallback xmlns="">
      <p:transition>
        <p:fade thruBlk="1"/>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46"/>
        <p:cNvGrpSpPr/>
        <p:nvPr/>
      </p:nvGrpSpPr>
      <p:grpSpPr>
        <a:xfrm>
          <a:off x="0" y="0"/>
          <a:ext cx="0" cy="0"/>
          <a:chOff x="0" y="0"/>
          <a:chExt cx="0" cy="0"/>
        </a:xfrm>
      </p:grpSpPr>
      <p:sp>
        <p:nvSpPr>
          <p:cNvPr id="1347" name="Google Shape;1347;p89"/>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348" name="Google Shape;1348;p89"/>
          <p:cNvSpPr txBox="1">
            <a:spLocks noGrp="1"/>
          </p:cNvSpPr>
          <p:nvPr>
            <p:ph type="title"/>
          </p:nvPr>
        </p:nvSpPr>
        <p:spPr>
          <a:xfrm>
            <a:off x="-101100" y="4387000"/>
            <a:ext cx="9251400" cy="482100"/>
          </a:xfrm>
          <a:prstGeom prst="rect">
            <a:avLst/>
          </a:prstGeom>
        </p:spPr>
        <p:txBody>
          <a:bodyPr spcFirstLastPara="1" wrap="square" lIns="457200" tIns="9125" rIns="914400" bIns="0" anchor="t" anchorCtr="0">
            <a:noAutofit/>
          </a:bodyPr>
          <a:lstStyle/>
          <a:p>
            <a:pPr marL="0" lvl="0" indent="0" algn="r" rtl="0">
              <a:spcBef>
                <a:spcPts val="0"/>
              </a:spcBef>
              <a:spcAft>
                <a:spcPts val="0"/>
              </a:spcAft>
              <a:buNone/>
            </a:pPr>
            <a:r>
              <a:rPr lang="en"/>
              <a:t>Pseudo Styles</a:t>
            </a:r>
            <a:endParaRPr/>
          </a:p>
        </p:txBody>
      </p:sp>
      <p:sp>
        <p:nvSpPr>
          <p:cNvPr id="1349" name="Google Shape;1349;p89"/>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30</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54"/>
        <p:cNvGrpSpPr/>
        <p:nvPr/>
      </p:nvGrpSpPr>
      <p:grpSpPr>
        <a:xfrm>
          <a:off x="0" y="0"/>
          <a:ext cx="0" cy="0"/>
          <a:chOff x="0" y="0"/>
          <a:chExt cx="0" cy="0"/>
        </a:xfrm>
      </p:grpSpPr>
      <p:sp>
        <p:nvSpPr>
          <p:cNvPr id="1355" name="Google Shape;1355;p90"/>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solidFill>
                  <a:schemeClr val="dk1"/>
                </a:solidFill>
              </a:rPr>
              <a:t>Activity</a:t>
            </a:r>
            <a:r>
              <a:rPr lang="en">
                <a:solidFill>
                  <a:schemeClr val="dk1"/>
                </a:solidFill>
                <a:latin typeface="Roboto Light"/>
                <a:ea typeface="Roboto Light"/>
                <a:cs typeface="Roboto Light"/>
                <a:sym typeface="Roboto Light"/>
              </a:rPr>
              <a:t>: </a:t>
            </a:r>
            <a:r>
              <a:rPr lang="en">
                <a:latin typeface="Roboto Light"/>
                <a:ea typeface="Roboto Light"/>
                <a:cs typeface="Roboto Light"/>
                <a:sym typeface="Roboto Light"/>
              </a:rPr>
              <a:t>Pseudo Styles</a:t>
            </a:r>
            <a:endParaRPr>
              <a:latin typeface="Roboto Light"/>
              <a:ea typeface="Roboto Light"/>
              <a:cs typeface="Roboto Light"/>
              <a:sym typeface="Roboto Light"/>
            </a:endParaRPr>
          </a:p>
        </p:txBody>
      </p:sp>
      <p:sp>
        <p:nvSpPr>
          <p:cNvPr id="1356" name="Google Shape;1356;p90"/>
          <p:cNvSpPr txBox="1">
            <a:spLocks noGrp="1"/>
          </p:cNvSpPr>
          <p:nvPr>
            <p:ph type="subTitle" idx="1"/>
          </p:nvPr>
        </p:nvSpPr>
        <p:spPr>
          <a:xfrm>
            <a:off x="0" y="2561487"/>
            <a:ext cx="9144000" cy="2013000"/>
          </a:xfrm>
          <a:prstGeom prst="rect">
            <a:avLst/>
          </a:prstGeom>
        </p:spPr>
        <p:txBody>
          <a:bodyPr spcFirstLastPara="1" wrap="square" lIns="457200" tIns="91425" rIns="457200" bIns="0" anchor="t" anchorCtr="0">
            <a:noAutofit/>
          </a:bodyPr>
          <a:lstStyle/>
          <a:p>
            <a:pPr marL="0" lvl="0" indent="0" algn="l" rtl="0">
              <a:lnSpc>
                <a:spcPct val="115000"/>
              </a:lnSpc>
              <a:spcBef>
                <a:spcPts val="0"/>
              </a:spcBef>
              <a:spcAft>
                <a:spcPts val="0"/>
              </a:spcAft>
              <a:buClr>
                <a:schemeClr val="dk1"/>
              </a:buClr>
              <a:buSzPts val="1100"/>
              <a:buFont typeface="Arial"/>
              <a:buNone/>
            </a:pPr>
            <a:r>
              <a:rPr lang="en" b="1" dirty="0"/>
              <a:t>Assignment: </a:t>
            </a:r>
            <a:endParaRPr b="1" dirty="0"/>
          </a:p>
          <a:p>
            <a:pPr marL="0" lvl="0" indent="0" algn="l" rtl="0">
              <a:lnSpc>
                <a:spcPct val="115000"/>
              </a:lnSpc>
              <a:spcBef>
                <a:spcPts val="0"/>
              </a:spcBef>
              <a:spcAft>
                <a:spcPts val="0"/>
              </a:spcAft>
              <a:buClr>
                <a:schemeClr val="dk1"/>
              </a:buClr>
              <a:buSzPts val="1100"/>
              <a:buFont typeface="Arial"/>
              <a:buNone/>
            </a:pPr>
            <a:r>
              <a:rPr lang="en" dirty="0"/>
              <a:t>Create a series of links and modify the pseudo-classes associated with their default, active, hover, and focus states.</a:t>
            </a:r>
            <a:endParaRPr dirty="0"/>
          </a:p>
          <a:p>
            <a:pPr marL="0" lvl="0" indent="0" algn="l" rtl="0">
              <a:lnSpc>
                <a:spcPct val="115000"/>
              </a:lnSpc>
              <a:spcBef>
                <a:spcPts val="0"/>
              </a:spcBef>
              <a:spcAft>
                <a:spcPts val="0"/>
              </a:spcAft>
              <a:buClr>
                <a:schemeClr val="dk1"/>
              </a:buClr>
              <a:buSzPts val="1100"/>
              <a:buFont typeface="Arial"/>
              <a:buNone/>
            </a:pPr>
            <a:endParaRPr dirty="0"/>
          </a:p>
          <a:p>
            <a:pPr marL="0" lvl="0" indent="0" algn="l" rtl="0">
              <a:lnSpc>
                <a:spcPct val="115000"/>
              </a:lnSpc>
              <a:spcBef>
                <a:spcPts val="0"/>
              </a:spcBef>
              <a:spcAft>
                <a:spcPts val="0"/>
              </a:spcAft>
              <a:buClr>
                <a:schemeClr val="dk1"/>
              </a:buClr>
              <a:buSzPts val="1100"/>
              <a:buFont typeface="Arial"/>
              <a:buNone/>
            </a:pPr>
            <a:r>
              <a:rPr lang="en" b="1" dirty="0"/>
              <a:t>Bonus: </a:t>
            </a:r>
            <a:endParaRPr b="1" dirty="0"/>
          </a:p>
          <a:p>
            <a:pPr marL="0" lvl="0" indent="0" algn="l" rtl="0">
              <a:lnSpc>
                <a:spcPct val="115000"/>
              </a:lnSpc>
              <a:spcBef>
                <a:spcPts val="0"/>
              </a:spcBef>
              <a:spcAft>
                <a:spcPts val="0"/>
              </a:spcAft>
              <a:buClr>
                <a:schemeClr val="dk1"/>
              </a:buClr>
              <a:buSzPts val="1100"/>
              <a:buFont typeface="Arial"/>
              <a:buNone/>
            </a:pPr>
            <a:r>
              <a:rPr lang="en" dirty="0"/>
              <a:t>If you finish early, incorporate a pseudo-class we haven’t yet covered. </a:t>
            </a:r>
            <a:br>
              <a:rPr lang="en" dirty="0"/>
            </a:br>
            <a:r>
              <a:rPr lang="en" dirty="0"/>
              <a:t>Then Google pseudo-elements and try to incorporate one as well.</a:t>
            </a:r>
            <a:endParaRPr dirty="0"/>
          </a:p>
          <a:p>
            <a:pPr marL="0" lvl="0" indent="0" algn="l" rtl="0">
              <a:lnSpc>
                <a:spcPct val="115000"/>
              </a:lnSpc>
              <a:spcBef>
                <a:spcPts val="0"/>
              </a:spcBef>
              <a:spcAft>
                <a:spcPts val="0"/>
              </a:spcAft>
              <a:buNone/>
            </a:pPr>
            <a:endParaRPr dirty="0"/>
          </a:p>
        </p:txBody>
      </p:sp>
      <p:sp>
        <p:nvSpPr>
          <p:cNvPr id="1359" name="Google Shape;1359;p90"/>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31</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364"/>
        <p:cNvGrpSpPr/>
        <p:nvPr/>
      </p:nvGrpSpPr>
      <p:grpSpPr>
        <a:xfrm>
          <a:off x="0" y="0"/>
          <a:ext cx="0" cy="0"/>
          <a:chOff x="0" y="0"/>
          <a:chExt cx="0" cy="0"/>
        </a:xfrm>
      </p:grpSpPr>
      <p:sp>
        <p:nvSpPr>
          <p:cNvPr id="1365" name="Google Shape;1365;p91"/>
          <p:cNvSpPr txBox="1">
            <a:spLocks noGrp="1"/>
          </p:cNvSpPr>
          <p:nvPr>
            <p:ph type="title"/>
          </p:nvPr>
        </p:nvSpPr>
        <p:spPr>
          <a:xfrm>
            <a:off x="274325" y="2088475"/>
            <a:ext cx="8595300" cy="79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Beyond CSS Hacking</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sp>
        <p:nvSpPr>
          <p:cNvPr id="1366" name="Google Shape;1366;p91"/>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367" name="Google Shape;1367;p9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
              <a:t>32</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1372"/>
        <p:cNvGrpSpPr/>
        <p:nvPr/>
      </p:nvGrpSpPr>
      <p:grpSpPr>
        <a:xfrm>
          <a:off x="0" y="0"/>
          <a:ext cx="0" cy="0"/>
          <a:chOff x="0" y="0"/>
          <a:chExt cx="0" cy="0"/>
        </a:xfrm>
      </p:grpSpPr>
      <p:sp>
        <p:nvSpPr>
          <p:cNvPr id="1373" name="Google Shape;1373;p92"/>
          <p:cNvSpPr txBox="1"/>
          <p:nvPr/>
        </p:nvSpPr>
        <p:spPr>
          <a:xfrm>
            <a:off x="12300" y="998875"/>
            <a:ext cx="9144000" cy="2612100"/>
          </a:xfrm>
          <a:prstGeom prst="rect">
            <a:avLst/>
          </a:prstGeom>
          <a:noFill/>
          <a:ln>
            <a:noFill/>
          </a:ln>
        </p:spPr>
        <p:txBody>
          <a:bodyPr spcFirstLastPara="1" wrap="square" lIns="1371600" tIns="0" rIns="457200" bIns="914400" anchor="t" anchorCtr="0">
            <a:noAutofit/>
          </a:bodyPr>
          <a:lstStyle/>
          <a:p>
            <a:pPr marL="0" lvl="0" indent="0" algn="l" rtl="0">
              <a:lnSpc>
                <a:spcPct val="113000"/>
              </a:lnSpc>
              <a:spcBef>
                <a:spcPts val="0"/>
              </a:spcBef>
              <a:spcAft>
                <a:spcPts val="0"/>
              </a:spcAft>
              <a:buNone/>
            </a:pPr>
            <a:r>
              <a:rPr lang="en" b="1">
                <a:latin typeface="Roboto"/>
                <a:ea typeface="Roboto"/>
                <a:cs typeface="Roboto"/>
                <a:sym typeface="Roboto"/>
              </a:rPr>
              <a:t>HTML:</a:t>
            </a:r>
            <a:r>
              <a:rPr lang="en">
                <a:latin typeface="Roboto"/>
                <a:ea typeface="Roboto"/>
                <a:cs typeface="Roboto"/>
                <a:sym typeface="Roboto"/>
              </a:rPr>
              <a:t> Hypertext Markup Language (Content)</a:t>
            </a:r>
            <a:endParaRPr>
              <a:latin typeface="Roboto"/>
              <a:ea typeface="Roboto"/>
              <a:cs typeface="Roboto"/>
              <a:sym typeface="Roboto"/>
            </a:endParaRPr>
          </a:p>
          <a:p>
            <a:pPr marL="0" lvl="0" indent="0" algn="l" rtl="0">
              <a:lnSpc>
                <a:spcPct val="113000"/>
              </a:lnSpc>
              <a:spcBef>
                <a:spcPts val="1400"/>
              </a:spcBef>
              <a:spcAft>
                <a:spcPts val="0"/>
              </a:spcAft>
              <a:buNone/>
            </a:pPr>
            <a:r>
              <a:rPr lang="en" b="1">
                <a:latin typeface="Roboto"/>
                <a:ea typeface="Roboto"/>
                <a:cs typeface="Roboto"/>
                <a:sym typeface="Roboto"/>
              </a:rPr>
              <a:t>CSS:</a:t>
            </a:r>
            <a:r>
              <a:rPr lang="en">
                <a:latin typeface="Roboto"/>
                <a:ea typeface="Roboto"/>
                <a:cs typeface="Roboto"/>
                <a:sym typeface="Roboto"/>
              </a:rPr>
              <a:t> Cascading Style Sheets (Appearance)</a:t>
            </a:r>
            <a:endParaRPr>
              <a:latin typeface="Roboto"/>
              <a:ea typeface="Roboto"/>
              <a:cs typeface="Roboto"/>
              <a:sym typeface="Roboto"/>
            </a:endParaRPr>
          </a:p>
          <a:p>
            <a:pPr marL="0" lvl="0" indent="0" algn="l" rtl="0">
              <a:lnSpc>
                <a:spcPct val="113000"/>
              </a:lnSpc>
              <a:spcBef>
                <a:spcPts val="1400"/>
              </a:spcBef>
              <a:spcAft>
                <a:spcPts val="0"/>
              </a:spcAft>
              <a:buNone/>
            </a:pPr>
            <a:r>
              <a:rPr lang="en" b="1">
                <a:latin typeface="Roboto"/>
                <a:ea typeface="Roboto"/>
                <a:cs typeface="Roboto"/>
                <a:sym typeface="Roboto"/>
              </a:rPr>
              <a:t>HTML and CSS are the “languages of the web.” </a:t>
            </a:r>
            <a:r>
              <a:rPr lang="en">
                <a:latin typeface="Roboto"/>
                <a:ea typeface="Roboto"/>
                <a:cs typeface="Roboto"/>
                <a:sym typeface="Roboto"/>
              </a:rPr>
              <a:t>Together, they define both the content and the aesthetics of a webpage, including colors, fonts, and content placement. (JavaScript is the third language of the web: it handles logic, animation, etc.)</a:t>
            </a:r>
            <a:endParaRPr>
              <a:latin typeface="Roboto"/>
              <a:ea typeface="Roboto"/>
              <a:cs typeface="Roboto"/>
              <a:sym typeface="Roboto"/>
            </a:endParaRPr>
          </a:p>
          <a:p>
            <a:pPr marL="0" lvl="0" indent="0" algn="l" rtl="0">
              <a:lnSpc>
                <a:spcPct val="113000"/>
              </a:lnSpc>
              <a:spcBef>
                <a:spcPts val="1400"/>
              </a:spcBef>
              <a:spcAft>
                <a:spcPts val="0"/>
              </a:spcAft>
              <a:buNone/>
            </a:pPr>
            <a:endParaRPr>
              <a:latin typeface="Roboto"/>
              <a:ea typeface="Roboto"/>
              <a:cs typeface="Roboto"/>
              <a:sym typeface="Roboto"/>
            </a:endParaRPr>
          </a:p>
          <a:p>
            <a:pPr marL="0" lvl="0" indent="0" algn="l" rtl="0">
              <a:lnSpc>
                <a:spcPct val="113000"/>
              </a:lnSpc>
              <a:spcBef>
                <a:spcPts val="1400"/>
              </a:spcBef>
              <a:spcAft>
                <a:spcPts val="1400"/>
              </a:spcAft>
              <a:buNone/>
            </a:pPr>
            <a:endParaRPr>
              <a:latin typeface="Roboto"/>
              <a:ea typeface="Roboto"/>
              <a:cs typeface="Roboto"/>
              <a:sym typeface="Roboto"/>
            </a:endParaRPr>
          </a:p>
        </p:txBody>
      </p:sp>
      <p:sp>
        <p:nvSpPr>
          <p:cNvPr id="1374" name="Google Shape;1374;p92"/>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Quick Refresher on HTML/CSS </a:t>
            </a:r>
            <a:endParaRPr/>
          </a:p>
        </p:txBody>
      </p:sp>
      <p:sp>
        <p:nvSpPr>
          <p:cNvPr id="1375" name="Google Shape;1375;p92"/>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pic>
        <p:nvPicPr>
          <p:cNvPr id="1376" name="Google Shape;1376;p92"/>
          <p:cNvPicPr preferRelativeResize="0"/>
          <p:nvPr/>
        </p:nvPicPr>
        <p:blipFill>
          <a:blip r:embed="rId3">
            <a:alphaModFix/>
          </a:blip>
          <a:stretch>
            <a:fillRect/>
          </a:stretch>
        </p:blipFill>
        <p:spPr>
          <a:xfrm>
            <a:off x="413875" y="998875"/>
            <a:ext cx="786276" cy="1150326"/>
          </a:xfrm>
          <a:prstGeom prst="rect">
            <a:avLst/>
          </a:prstGeom>
          <a:noFill/>
          <a:ln>
            <a:noFill/>
          </a:ln>
        </p:spPr>
      </p:pic>
      <p:sp>
        <p:nvSpPr>
          <p:cNvPr id="1377" name="Google Shape;1377;p92"/>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33</a:t>
            </a:fld>
            <a:endParaRPr/>
          </a:p>
        </p:txBody>
      </p:sp>
    </p:spTree>
  </p:cSld>
  <p:clrMapOvr>
    <a:masterClrMapping/>
  </p:clrMapOvr>
  <mc:AlternateContent xmlns:mc="http://schemas.openxmlformats.org/markup-compatibility/2006" xmlns:p14="http://schemas.microsoft.com/office/powerpoint/2010/main">
    <mc:Choice Requires="p14">
      <p:transition p14:dur="400">
        <p:fade thruBlk="1"/>
      </p:transition>
    </mc:Choice>
    <mc:Fallback xmlns="">
      <p:transition>
        <p:fade thruBlk="1"/>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1382"/>
        <p:cNvGrpSpPr/>
        <p:nvPr/>
      </p:nvGrpSpPr>
      <p:grpSpPr>
        <a:xfrm>
          <a:off x="0" y="0"/>
          <a:ext cx="0" cy="0"/>
          <a:chOff x="0" y="0"/>
          <a:chExt cx="0" cy="0"/>
        </a:xfrm>
      </p:grpSpPr>
      <p:sp>
        <p:nvSpPr>
          <p:cNvPr id="1383" name="Google Shape;1383;p93"/>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Clr>
                <a:schemeClr val="dk1"/>
              </a:buClr>
              <a:buSzPts val="1100"/>
              <a:buFont typeface="Arial"/>
              <a:buNone/>
            </a:pPr>
            <a:r>
              <a:rPr lang="en"/>
              <a:t>HTML vs. HTML/CSS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1384" name="Google Shape;1384;p93"/>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graphicFrame>
        <p:nvGraphicFramePr>
          <p:cNvPr id="1385" name="Google Shape;1385;p93"/>
          <p:cNvGraphicFramePr/>
          <p:nvPr/>
        </p:nvGraphicFramePr>
        <p:xfrm>
          <a:off x="546425" y="918650"/>
          <a:ext cx="8259800" cy="3558925"/>
        </p:xfrm>
        <a:graphic>
          <a:graphicData uri="http://schemas.openxmlformats.org/drawingml/2006/table">
            <a:tbl>
              <a:tblPr>
                <a:noFill/>
                <a:tableStyleId>{ACB5F7A0-7247-4046-ADE6-0DC0DB8CACEA}</a:tableStyleId>
              </a:tblPr>
              <a:tblGrid>
                <a:gridCol w="4129900">
                  <a:extLst>
                    <a:ext uri="{9D8B030D-6E8A-4147-A177-3AD203B41FA5}">
                      <a16:colId xmlns:a16="http://schemas.microsoft.com/office/drawing/2014/main" val="20000"/>
                    </a:ext>
                  </a:extLst>
                </a:gridCol>
                <a:gridCol w="4129900">
                  <a:extLst>
                    <a:ext uri="{9D8B030D-6E8A-4147-A177-3AD203B41FA5}">
                      <a16:colId xmlns:a16="http://schemas.microsoft.com/office/drawing/2014/main" val="20001"/>
                    </a:ext>
                  </a:extLst>
                </a:gridCol>
              </a:tblGrid>
              <a:tr h="459500">
                <a:tc>
                  <a:txBody>
                    <a:bodyPr/>
                    <a:lstStyle/>
                    <a:p>
                      <a:pPr marL="0" lvl="0" indent="0" algn="l" rtl="0">
                        <a:spcBef>
                          <a:spcPts val="0"/>
                        </a:spcBef>
                        <a:spcAft>
                          <a:spcPts val="0"/>
                        </a:spcAft>
                        <a:buNone/>
                      </a:pPr>
                      <a:r>
                        <a:rPr lang="en" sz="1800" b="1">
                          <a:solidFill>
                            <a:srgbClr val="FFFFFF"/>
                          </a:solidFill>
                        </a:rPr>
                        <a:t>HTML Alone</a:t>
                      </a:r>
                      <a:endParaRPr sz="1800" b="1">
                        <a:solidFill>
                          <a:srgbClr val="FFFFFF"/>
                        </a:solidFill>
                      </a:endParaRPr>
                    </a:p>
                  </a:txBody>
                  <a:tcPr marL="137150" marR="91425" marT="91425" marB="91425" anchor="b">
                    <a:solidFill>
                      <a:srgbClr val="674EA7"/>
                    </a:solidFill>
                  </a:tcPr>
                </a:tc>
                <a:tc>
                  <a:txBody>
                    <a:bodyPr/>
                    <a:lstStyle/>
                    <a:p>
                      <a:pPr marL="0" lvl="0" indent="0" algn="l" rtl="0">
                        <a:spcBef>
                          <a:spcPts val="0"/>
                        </a:spcBef>
                        <a:spcAft>
                          <a:spcPts val="0"/>
                        </a:spcAft>
                        <a:buNone/>
                      </a:pPr>
                      <a:r>
                        <a:rPr lang="en" sz="1800" b="1">
                          <a:solidFill>
                            <a:srgbClr val="FFFFFF"/>
                          </a:solidFill>
                        </a:rPr>
                        <a:t>HTML and CSS</a:t>
                      </a:r>
                      <a:endParaRPr sz="1800" b="1">
                        <a:solidFill>
                          <a:srgbClr val="FFFFFF"/>
                        </a:solidFill>
                      </a:endParaRPr>
                    </a:p>
                  </a:txBody>
                  <a:tcPr marL="137150" marR="91425" marT="91425" marB="91425" anchor="b">
                    <a:solidFill>
                      <a:srgbClr val="2E75B6"/>
                    </a:solidFill>
                  </a:tcPr>
                </a:tc>
                <a:extLst>
                  <a:ext uri="{0D108BD9-81ED-4DB2-BD59-A6C34878D82A}">
                    <a16:rowId xmlns:a16="http://schemas.microsoft.com/office/drawing/2014/main" val="10000"/>
                  </a:ext>
                </a:extLst>
              </a:tr>
              <a:tr h="644975">
                <a:tc>
                  <a:txBody>
                    <a:bodyPr/>
                    <a:lstStyle/>
                    <a:p>
                      <a:pPr marL="0" lvl="0" indent="0" algn="l" rtl="0">
                        <a:spcBef>
                          <a:spcPts val="0"/>
                        </a:spcBef>
                        <a:spcAft>
                          <a:spcPts val="0"/>
                        </a:spcAft>
                        <a:buClr>
                          <a:srgbClr val="000000"/>
                        </a:buClr>
                        <a:buSzPts val="1100"/>
                        <a:buFont typeface="Arial"/>
                        <a:buNone/>
                      </a:pPr>
                      <a:r>
                        <a:rPr lang="en"/>
                        <a:t>Like writing papers in Notepad.</a:t>
                      </a:r>
                      <a:endParaRPr/>
                    </a:p>
                    <a:p>
                      <a:pPr marL="0" lvl="0" indent="0" algn="l" rtl="0">
                        <a:spcBef>
                          <a:spcPts val="0"/>
                        </a:spcBef>
                        <a:spcAft>
                          <a:spcPts val="0"/>
                        </a:spcAft>
                        <a:buNone/>
                      </a:pPr>
                      <a:endParaRPr/>
                    </a:p>
                  </a:txBody>
                  <a:tcPr marL="137150" marR="91425" marT="91425" marB="91425"/>
                </a:tc>
                <a:tc>
                  <a:txBody>
                    <a:bodyPr/>
                    <a:lstStyle/>
                    <a:p>
                      <a:pPr marL="0" lvl="0" indent="0" algn="l" rtl="0">
                        <a:spcBef>
                          <a:spcPts val="0"/>
                        </a:spcBef>
                        <a:spcAft>
                          <a:spcPts val="0"/>
                        </a:spcAft>
                        <a:buNone/>
                      </a:pPr>
                      <a:r>
                        <a:rPr lang="en"/>
                        <a:t>Like writing papers in Microsoft Word.</a:t>
                      </a:r>
                      <a:endParaRPr/>
                    </a:p>
                  </a:txBody>
                  <a:tcPr marL="137150" marR="91425" marT="91425" marB="91425"/>
                </a:tc>
                <a:extLst>
                  <a:ext uri="{0D108BD9-81ED-4DB2-BD59-A6C34878D82A}">
                    <a16:rowId xmlns:a16="http://schemas.microsoft.com/office/drawing/2014/main" val="10001"/>
                  </a:ext>
                </a:extLst>
              </a:tr>
              <a:tr h="644975">
                <a:tc>
                  <a:txBody>
                    <a:bodyPr/>
                    <a:lstStyle/>
                    <a:p>
                      <a:pPr marL="0" lvl="0" indent="0" algn="l" rtl="0">
                        <a:spcBef>
                          <a:spcPts val="0"/>
                        </a:spcBef>
                        <a:spcAft>
                          <a:spcPts val="0"/>
                        </a:spcAft>
                        <a:buNone/>
                      </a:pPr>
                      <a:r>
                        <a:rPr lang="en"/>
                        <a:t>Used to write unformatted text (i.e, content only).</a:t>
                      </a:r>
                      <a:endParaRPr/>
                    </a:p>
                  </a:txBody>
                  <a:tcPr marL="137150" marR="91425" marT="91425" marB="91425"/>
                </a:tc>
                <a:tc>
                  <a:txBody>
                    <a:bodyPr/>
                    <a:lstStyle/>
                    <a:p>
                      <a:pPr marL="0" lvl="0" indent="0" algn="l" rtl="0">
                        <a:spcBef>
                          <a:spcPts val="0"/>
                        </a:spcBef>
                        <a:spcAft>
                          <a:spcPts val="0"/>
                        </a:spcAft>
                        <a:buNone/>
                      </a:pPr>
                      <a:r>
                        <a:rPr lang="en"/>
                        <a:t>Used both to write the content </a:t>
                      </a:r>
                      <a:r>
                        <a:rPr lang="en" i="1"/>
                        <a:t>and</a:t>
                      </a:r>
                      <a:r>
                        <a:rPr lang="en"/>
                        <a:t> format it (color, font, alignment, layout, etc.).</a:t>
                      </a:r>
                      <a:endParaRPr/>
                    </a:p>
                  </a:txBody>
                  <a:tcPr marL="137150" marR="91425" marT="91425" marB="91425"/>
                </a:tc>
                <a:extLst>
                  <a:ext uri="{0D108BD9-81ED-4DB2-BD59-A6C34878D82A}">
                    <a16:rowId xmlns:a16="http://schemas.microsoft.com/office/drawing/2014/main" val="10002"/>
                  </a:ext>
                </a:extLst>
              </a:tr>
              <a:tr h="1809475">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3"/>
                  </a:ext>
                </a:extLst>
              </a:tr>
            </a:tbl>
          </a:graphicData>
        </a:graphic>
      </p:graphicFrame>
      <p:pic>
        <p:nvPicPr>
          <p:cNvPr id="1386" name="Google Shape;1386;p93"/>
          <p:cNvPicPr preferRelativeResize="0"/>
          <p:nvPr/>
        </p:nvPicPr>
        <p:blipFill>
          <a:blip r:embed="rId3">
            <a:alphaModFix/>
          </a:blip>
          <a:stretch>
            <a:fillRect/>
          </a:stretch>
        </p:blipFill>
        <p:spPr>
          <a:xfrm>
            <a:off x="1552877" y="2899250"/>
            <a:ext cx="1709700" cy="1344599"/>
          </a:xfrm>
          <a:prstGeom prst="rect">
            <a:avLst/>
          </a:prstGeom>
          <a:noFill/>
          <a:ln>
            <a:noFill/>
          </a:ln>
        </p:spPr>
      </p:pic>
      <p:pic>
        <p:nvPicPr>
          <p:cNvPr id="1387" name="Google Shape;1387;p93"/>
          <p:cNvPicPr preferRelativeResize="0"/>
          <p:nvPr/>
        </p:nvPicPr>
        <p:blipFill>
          <a:blip r:embed="rId4">
            <a:alphaModFix/>
          </a:blip>
          <a:stretch>
            <a:fillRect/>
          </a:stretch>
        </p:blipFill>
        <p:spPr>
          <a:xfrm>
            <a:off x="5787750" y="2899250"/>
            <a:ext cx="1826575" cy="1344600"/>
          </a:xfrm>
          <a:prstGeom prst="rect">
            <a:avLst/>
          </a:prstGeom>
          <a:noFill/>
          <a:ln>
            <a:noFill/>
          </a:ln>
        </p:spPr>
      </p:pic>
      <p:sp>
        <p:nvSpPr>
          <p:cNvPr id="1388" name="Google Shape;1388;p93"/>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34</a:t>
            </a:fld>
            <a:endParaRPr/>
          </a:p>
        </p:txBody>
      </p:sp>
    </p:spTree>
  </p:cSld>
  <p:clrMapOvr>
    <a:masterClrMapping/>
  </p:clrMapOvr>
  <mc:AlternateContent xmlns:mc="http://schemas.openxmlformats.org/markup-compatibility/2006" xmlns:p14="http://schemas.microsoft.com/office/powerpoint/2010/main">
    <mc:Choice Requires="p14">
      <p:transition p14:dur="400">
        <p:fade thruBlk="1"/>
      </p:transition>
    </mc:Choice>
    <mc:Fallback xmlns="">
      <p:transition>
        <p:fade thruBlk="1"/>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393"/>
        <p:cNvGrpSpPr/>
        <p:nvPr/>
      </p:nvGrpSpPr>
      <p:grpSpPr>
        <a:xfrm>
          <a:off x="0" y="0"/>
          <a:ext cx="0" cy="0"/>
          <a:chOff x="0" y="0"/>
          <a:chExt cx="0" cy="0"/>
        </a:xfrm>
      </p:grpSpPr>
      <p:sp>
        <p:nvSpPr>
          <p:cNvPr id="1395" name="Google Shape;1395;p94"/>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396" name="Google Shape;1396;p94"/>
          <p:cNvSpPr txBox="1">
            <a:spLocks noGrp="1"/>
          </p:cNvSpPr>
          <p:nvPr>
            <p:ph type="title"/>
          </p:nvPr>
        </p:nvSpPr>
        <p:spPr>
          <a:xfrm>
            <a:off x="-12300" y="65567"/>
            <a:ext cx="9168600" cy="533700"/>
          </a:xfrm>
          <a:prstGeom prst="rect">
            <a:avLst/>
          </a:prstGeom>
        </p:spPr>
        <p:txBody>
          <a:bodyPr spcFirstLastPara="1" wrap="square" lIns="457200" tIns="182875" rIns="274300" bIns="91425" anchor="t" anchorCtr="0">
            <a:noAutofit/>
          </a:bodyPr>
          <a:lstStyle/>
          <a:p>
            <a:pPr marL="0" lvl="0" indent="0" algn="ctr" rtl="0">
              <a:spcBef>
                <a:spcPts val="0"/>
              </a:spcBef>
              <a:spcAft>
                <a:spcPts val="0"/>
              </a:spcAft>
              <a:buNone/>
            </a:pPr>
            <a:r>
              <a:rPr lang="en" dirty="0"/>
              <a:t>CSS</a:t>
            </a:r>
            <a:endParaRPr dirty="0"/>
          </a:p>
        </p:txBody>
      </p:sp>
      <p:sp>
        <p:nvSpPr>
          <p:cNvPr id="1397" name="Google Shape;1397;p94"/>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35</a:t>
            </a:fld>
            <a:endParaRPr/>
          </a:p>
        </p:txBody>
      </p:sp>
      <p:pic>
        <p:nvPicPr>
          <p:cNvPr id="5" name="Picture 4">
            <a:extLst>
              <a:ext uri="{FF2B5EF4-FFF2-40B4-BE49-F238E27FC236}">
                <a16:creationId xmlns:a16="http://schemas.microsoft.com/office/drawing/2014/main" id="{0876313C-3E3D-2D4F-85B8-7E384E20BDA6}"/>
              </a:ext>
            </a:extLst>
          </p:cNvPr>
          <p:cNvPicPr>
            <a:picLocks noChangeAspect="1"/>
          </p:cNvPicPr>
          <p:nvPr/>
        </p:nvPicPr>
        <p:blipFill>
          <a:blip r:embed="rId3"/>
          <a:stretch>
            <a:fillRect/>
          </a:stretch>
        </p:blipFill>
        <p:spPr>
          <a:xfrm>
            <a:off x="1867625" y="773014"/>
            <a:ext cx="5408750" cy="4010438"/>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402"/>
        <p:cNvGrpSpPr/>
        <p:nvPr/>
      </p:nvGrpSpPr>
      <p:grpSpPr>
        <a:xfrm>
          <a:off x="0" y="0"/>
          <a:ext cx="0" cy="0"/>
          <a:chOff x="0" y="0"/>
          <a:chExt cx="0" cy="0"/>
        </a:xfrm>
      </p:grpSpPr>
      <p:sp>
        <p:nvSpPr>
          <p:cNvPr id="1404" name="Google Shape;1404;p95"/>
          <p:cNvSpPr txBox="1">
            <a:spLocks noGrp="1"/>
          </p:cNvSpPr>
          <p:nvPr>
            <p:ph type="title"/>
          </p:nvPr>
        </p:nvSpPr>
        <p:spPr>
          <a:xfrm>
            <a:off x="-12300" y="62023"/>
            <a:ext cx="9168600" cy="533700"/>
          </a:xfrm>
          <a:prstGeom prst="rect">
            <a:avLst/>
          </a:prstGeom>
        </p:spPr>
        <p:txBody>
          <a:bodyPr spcFirstLastPara="1" wrap="square" lIns="457200" tIns="182875" rIns="274300" bIns="91425" anchor="t" anchorCtr="0">
            <a:noAutofit/>
          </a:bodyPr>
          <a:lstStyle/>
          <a:p>
            <a:pPr marL="0" lvl="0" indent="0" algn="ctr" rtl="0">
              <a:spcBef>
                <a:spcPts val="0"/>
              </a:spcBef>
              <a:spcAft>
                <a:spcPts val="0"/>
              </a:spcAft>
              <a:buNone/>
            </a:pPr>
            <a:r>
              <a:rPr lang="en" dirty="0"/>
              <a:t>A revelation. There is a better way!</a:t>
            </a:r>
            <a:endParaRPr dirty="0"/>
          </a:p>
        </p:txBody>
      </p:sp>
      <p:sp>
        <p:nvSpPr>
          <p:cNvPr id="1405" name="Google Shape;1405;p95"/>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406" name="Google Shape;1406;p95"/>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36</a:t>
            </a:fld>
            <a:endParaRPr/>
          </a:p>
        </p:txBody>
      </p:sp>
      <p:sp>
        <p:nvSpPr>
          <p:cNvPr id="2" name="AutoShape 2" descr="Image result for realization gif">
            <a:extLst>
              <a:ext uri="{FF2B5EF4-FFF2-40B4-BE49-F238E27FC236}">
                <a16:creationId xmlns:a16="http://schemas.microsoft.com/office/drawing/2014/main" id="{2987E89F-2588-4F96-BBA2-5D4C01F8114D}"/>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4" name="Picture 6" descr="Image result for epiphany gif">
            <a:extLst>
              <a:ext uri="{FF2B5EF4-FFF2-40B4-BE49-F238E27FC236}">
                <a16:creationId xmlns:a16="http://schemas.microsoft.com/office/drawing/2014/main" id="{B03D70FE-0E90-4CCD-8406-81C534B81FE6}"/>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381375" y="1333500"/>
            <a:ext cx="2381250" cy="2476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96"/>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413" name="Google Shape;1413;p96"/>
          <p:cNvSpPr txBox="1">
            <a:spLocks noGrp="1"/>
          </p:cNvSpPr>
          <p:nvPr>
            <p:ph type="title"/>
          </p:nvPr>
        </p:nvSpPr>
        <p:spPr>
          <a:xfrm>
            <a:off x="-101100" y="4387000"/>
            <a:ext cx="9251400" cy="482100"/>
          </a:xfrm>
          <a:prstGeom prst="rect">
            <a:avLst/>
          </a:prstGeom>
        </p:spPr>
        <p:txBody>
          <a:bodyPr spcFirstLastPara="1" wrap="square" lIns="457200" tIns="9125" rIns="914400" bIns="0" anchor="t" anchorCtr="0">
            <a:noAutofit/>
          </a:bodyPr>
          <a:lstStyle/>
          <a:p>
            <a:pPr marL="0" lvl="0" indent="0" algn="r" rtl="0">
              <a:spcBef>
                <a:spcPts val="0"/>
              </a:spcBef>
              <a:spcAft>
                <a:spcPts val="0"/>
              </a:spcAft>
              <a:buNone/>
            </a:pPr>
            <a:r>
              <a:rPr lang="en"/>
              <a:t>Where’s the CSS?</a:t>
            </a:r>
            <a:endParaRPr/>
          </a:p>
        </p:txBody>
      </p:sp>
      <p:sp>
        <p:nvSpPr>
          <p:cNvPr id="1414" name="Google Shape;1414;p96"/>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37</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419"/>
        <p:cNvGrpSpPr/>
        <p:nvPr/>
      </p:nvGrpSpPr>
      <p:grpSpPr>
        <a:xfrm>
          <a:off x="0" y="0"/>
          <a:ext cx="0" cy="0"/>
          <a:chOff x="0" y="0"/>
          <a:chExt cx="0" cy="0"/>
        </a:xfrm>
      </p:grpSpPr>
      <p:sp>
        <p:nvSpPr>
          <p:cNvPr id="1420" name="Google Shape;1420;p97"/>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solidFill>
                  <a:schemeClr val="dk1"/>
                </a:solidFill>
              </a:rPr>
              <a:t>Partner Activity: </a:t>
            </a:r>
            <a:r>
              <a:rPr lang="en">
                <a:latin typeface="Roboto Light"/>
                <a:ea typeface="Roboto Light"/>
                <a:cs typeface="Roboto Light"/>
                <a:sym typeface="Roboto Light"/>
              </a:rPr>
              <a:t>Where’s the CSS?</a:t>
            </a:r>
            <a:endParaRPr>
              <a:latin typeface="Roboto Light"/>
              <a:ea typeface="Roboto Light"/>
              <a:cs typeface="Roboto Light"/>
              <a:sym typeface="Roboto Light"/>
            </a:endParaRPr>
          </a:p>
        </p:txBody>
      </p:sp>
      <p:sp>
        <p:nvSpPr>
          <p:cNvPr id="1421" name="Google Shape;1421;p97"/>
          <p:cNvSpPr txBox="1">
            <a:spLocks noGrp="1"/>
          </p:cNvSpPr>
          <p:nvPr>
            <p:ph type="subTitle" idx="1"/>
          </p:nvPr>
        </p:nvSpPr>
        <p:spPr>
          <a:xfrm>
            <a:off x="0" y="1466328"/>
            <a:ext cx="9144000" cy="3648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None/>
            </a:pPr>
            <a:r>
              <a:rPr lang="en" dirty="0"/>
              <a:t>With those sitting nearest to you, take a close look at 4-CSSWheresCSS/bootstrap-</a:t>
            </a:r>
            <a:r>
              <a:rPr lang="en" dirty="0" err="1"/>
              <a:t>powered.html</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Be prepared to answer the following two questions: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b="1" dirty="0"/>
              <a:t>HINT: </a:t>
            </a:r>
            <a:r>
              <a:rPr lang="en" dirty="0"/>
              <a:t>Think about how Google Fonts work.</a:t>
            </a:r>
            <a:endParaRPr dirty="0"/>
          </a:p>
        </p:txBody>
      </p:sp>
      <p:sp>
        <p:nvSpPr>
          <p:cNvPr id="1424" name="Google Shape;1424;p97"/>
          <p:cNvSpPr/>
          <p:nvPr/>
        </p:nvSpPr>
        <p:spPr>
          <a:xfrm>
            <a:off x="1352550" y="2782321"/>
            <a:ext cx="6923124"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 name="Google Shape;1425;p97"/>
          <p:cNvGrpSpPr/>
          <p:nvPr/>
        </p:nvGrpSpPr>
        <p:grpSpPr>
          <a:xfrm>
            <a:off x="457200" y="2778766"/>
            <a:ext cx="776889" cy="621300"/>
            <a:chOff x="457200" y="1378813"/>
            <a:chExt cx="776889" cy="621300"/>
          </a:xfrm>
        </p:grpSpPr>
        <p:sp>
          <p:nvSpPr>
            <p:cNvPr id="1426" name="Google Shape;1426;p97"/>
            <p:cNvSpPr/>
            <p:nvPr/>
          </p:nvSpPr>
          <p:spPr>
            <a:xfrm>
              <a:off x="457200" y="1378813"/>
              <a:ext cx="695400" cy="621300"/>
            </a:xfrm>
            <a:prstGeom prst="roundRect">
              <a:avLst>
                <a:gd name="adj" fmla="val 16667"/>
              </a:avLst>
            </a:prstGeom>
            <a:solidFill>
              <a:srgbClr val="F7EF6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01</a:t>
              </a:r>
              <a:endParaRPr sz="3000">
                <a:latin typeface="Roboto Thin"/>
                <a:ea typeface="Roboto Thin"/>
                <a:cs typeface="Roboto Thin"/>
                <a:sym typeface="Roboto Thin"/>
              </a:endParaRPr>
            </a:p>
          </p:txBody>
        </p:sp>
        <p:sp>
          <p:nvSpPr>
            <p:cNvPr id="1427" name="Google Shape;1427;p97"/>
            <p:cNvSpPr/>
            <p:nvPr/>
          </p:nvSpPr>
          <p:spPr>
            <a:xfrm rot="5400000">
              <a:off x="969614" y="1607625"/>
              <a:ext cx="340325" cy="188625"/>
            </a:xfrm>
            <a:prstGeom prst="flowChartExtract">
              <a:avLst/>
            </a:prstGeom>
            <a:solidFill>
              <a:srgbClr val="F7EF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97"/>
          <p:cNvGrpSpPr/>
          <p:nvPr/>
        </p:nvGrpSpPr>
        <p:grpSpPr>
          <a:xfrm>
            <a:off x="457200" y="3628678"/>
            <a:ext cx="776889" cy="621300"/>
            <a:chOff x="457200" y="1378813"/>
            <a:chExt cx="776889" cy="621300"/>
          </a:xfrm>
        </p:grpSpPr>
        <p:sp>
          <p:nvSpPr>
            <p:cNvPr id="1429" name="Google Shape;1429;p97"/>
            <p:cNvSpPr/>
            <p:nvPr/>
          </p:nvSpPr>
          <p:spPr>
            <a:xfrm>
              <a:off x="457200" y="1378813"/>
              <a:ext cx="695400" cy="621300"/>
            </a:xfrm>
            <a:prstGeom prst="roundRect">
              <a:avLst>
                <a:gd name="adj" fmla="val 16667"/>
              </a:avLst>
            </a:prstGeom>
            <a:solidFill>
              <a:srgbClr val="AFCA5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02</a:t>
              </a:r>
              <a:endParaRPr sz="3000">
                <a:latin typeface="Roboto Thin"/>
                <a:ea typeface="Roboto Thin"/>
                <a:cs typeface="Roboto Thin"/>
                <a:sym typeface="Roboto Thin"/>
              </a:endParaRPr>
            </a:p>
          </p:txBody>
        </p:sp>
        <p:sp>
          <p:nvSpPr>
            <p:cNvPr id="1430" name="Google Shape;1430;p97"/>
            <p:cNvSpPr/>
            <p:nvPr/>
          </p:nvSpPr>
          <p:spPr>
            <a:xfrm rot="5400000">
              <a:off x="969614" y="1607625"/>
              <a:ext cx="340325" cy="188625"/>
            </a:xfrm>
            <a:prstGeom prst="flowChartExtract">
              <a:avLst/>
            </a:prstGeom>
            <a:solidFill>
              <a:srgbClr val="AFC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1" name="Google Shape;1431;p97"/>
          <p:cNvSpPr txBox="1">
            <a:spLocks noGrp="1"/>
          </p:cNvSpPr>
          <p:nvPr>
            <p:ph type="subTitle" idx="1"/>
          </p:nvPr>
        </p:nvSpPr>
        <p:spPr>
          <a:xfrm>
            <a:off x="-12300" y="2797953"/>
            <a:ext cx="8401800" cy="606900"/>
          </a:xfrm>
          <a:prstGeom prst="rect">
            <a:avLst/>
          </a:prstGeom>
          <a:noFill/>
          <a:ln>
            <a:noFill/>
          </a:ln>
        </p:spPr>
        <p:txBody>
          <a:bodyPr spcFirstLastPara="1" wrap="square" lIns="1554475" tIns="0" rIns="457200" bIns="0" anchor="ctr" anchorCtr="0">
            <a:noAutofit/>
          </a:bodyPr>
          <a:lstStyle/>
          <a:p>
            <a:pPr marL="0" lvl="0" indent="0" algn="l" rtl="0">
              <a:spcBef>
                <a:spcPts val="0"/>
              </a:spcBef>
              <a:spcAft>
                <a:spcPts val="0"/>
              </a:spcAft>
              <a:buNone/>
            </a:pPr>
            <a:r>
              <a:rPr lang="en" dirty="0">
                <a:latin typeface="Roboto"/>
                <a:ea typeface="Roboto"/>
                <a:cs typeface="Roboto"/>
                <a:sym typeface="Roboto"/>
              </a:rPr>
              <a:t>Where does this HTML document draw its styles from?</a:t>
            </a:r>
            <a:endParaRPr dirty="0">
              <a:latin typeface="Roboto"/>
              <a:ea typeface="Roboto"/>
              <a:cs typeface="Roboto"/>
              <a:sym typeface="Roboto"/>
            </a:endParaRPr>
          </a:p>
        </p:txBody>
      </p:sp>
      <p:sp>
        <p:nvSpPr>
          <p:cNvPr id="1432" name="Google Shape;1432;p97"/>
          <p:cNvSpPr/>
          <p:nvPr/>
        </p:nvSpPr>
        <p:spPr>
          <a:xfrm>
            <a:off x="1352550" y="3634632"/>
            <a:ext cx="6923124"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97"/>
          <p:cNvSpPr txBox="1">
            <a:spLocks noGrp="1"/>
          </p:cNvSpPr>
          <p:nvPr>
            <p:ph type="subTitle" idx="2"/>
          </p:nvPr>
        </p:nvSpPr>
        <p:spPr>
          <a:xfrm>
            <a:off x="-12300" y="3633491"/>
            <a:ext cx="9168600" cy="606900"/>
          </a:xfrm>
          <a:prstGeom prst="rect">
            <a:avLst/>
          </a:prstGeom>
          <a:noFill/>
          <a:ln>
            <a:noFill/>
          </a:ln>
        </p:spPr>
        <p:txBody>
          <a:bodyPr spcFirstLastPara="1" wrap="square" lIns="1554475" tIns="0" rIns="457200" bIns="0" anchor="ctr" anchorCtr="0">
            <a:noAutofit/>
          </a:bodyPr>
          <a:lstStyle/>
          <a:p>
            <a:pPr marL="0" lvl="0" indent="0" algn="l" rtl="0">
              <a:spcBef>
                <a:spcPts val="0"/>
              </a:spcBef>
              <a:spcAft>
                <a:spcPts val="0"/>
              </a:spcAft>
              <a:buNone/>
            </a:pPr>
            <a:r>
              <a:rPr lang="en" sz="1800" dirty="0">
                <a:latin typeface="Roboto"/>
                <a:ea typeface="Roboto"/>
                <a:cs typeface="Roboto"/>
                <a:sym typeface="Roboto"/>
              </a:rPr>
              <a:t>How does our browser know which HTML element to style, and in which way? (e.g., button face or background banner)</a:t>
            </a:r>
            <a:endParaRPr sz="1800" dirty="0">
              <a:latin typeface="Roboto"/>
              <a:ea typeface="Roboto"/>
              <a:cs typeface="Roboto"/>
              <a:sym typeface="Roboto"/>
            </a:endParaRPr>
          </a:p>
        </p:txBody>
      </p:sp>
      <p:sp>
        <p:nvSpPr>
          <p:cNvPr id="1434" name="Google Shape;1434;p97"/>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38</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439"/>
        <p:cNvGrpSpPr/>
        <p:nvPr/>
      </p:nvGrpSpPr>
      <p:grpSpPr>
        <a:xfrm>
          <a:off x="0" y="0"/>
          <a:ext cx="0" cy="0"/>
          <a:chOff x="0" y="0"/>
          <a:chExt cx="0" cy="0"/>
        </a:xfrm>
      </p:grpSpPr>
      <p:sp>
        <p:nvSpPr>
          <p:cNvPr id="1440" name="Google Shape;1440;p98"/>
          <p:cNvSpPr txBox="1">
            <a:spLocks noGrp="1"/>
          </p:cNvSpPr>
          <p:nvPr>
            <p:ph type="subTitle" idx="1"/>
          </p:nvPr>
        </p:nvSpPr>
        <p:spPr>
          <a:xfrm>
            <a:off x="0" y="675975"/>
            <a:ext cx="8984100" cy="41058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None/>
            </a:pPr>
            <a:r>
              <a:rPr lang="en"/>
              <a:t>External CSS Link:</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Predefined CSS Class (e.g., jumbotron):</a:t>
            </a:r>
            <a:endParaRPr/>
          </a:p>
        </p:txBody>
      </p:sp>
      <p:pic>
        <p:nvPicPr>
          <p:cNvPr id="1441" name="Google Shape;1441;p98"/>
          <p:cNvPicPr preferRelativeResize="0"/>
          <p:nvPr/>
        </p:nvPicPr>
        <p:blipFill rotWithShape="1">
          <a:blip r:embed="rId3">
            <a:alphaModFix/>
          </a:blip>
          <a:srcRect/>
          <a:stretch/>
        </p:blipFill>
        <p:spPr>
          <a:xfrm>
            <a:off x="457204" y="1114341"/>
            <a:ext cx="6857999" cy="1702191"/>
          </a:xfrm>
          <a:prstGeom prst="rect">
            <a:avLst/>
          </a:prstGeom>
          <a:noFill/>
          <a:ln>
            <a:noFill/>
          </a:ln>
        </p:spPr>
      </p:pic>
      <p:sp>
        <p:nvSpPr>
          <p:cNvPr id="1442" name="Google Shape;1442;p98"/>
          <p:cNvSpPr txBox="1"/>
          <p:nvPr/>
        </p:nvSpPr>
        <p:spPr>
          <a:xfrm>
            <a:off x="2758438" y="596177"/>
            <a:ext cx="3627000" cy="455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chemeClr val="dk1"/>
              </a:buClr>
              <a:buSzPts val="2400"/>
              <a:buFont typeface="Arial"/>
              <a:buNone/>
            </a:pPr>
            <a:endParaRPr sz="2200" b="1">
              <a:solidFill>
                <a:schemeClr val="dk1"/>
              </a:solidFill>
              <a:latin typeface="Arial"/>
              <a:ea typeface="Arial"/>
              <a:cs typeface="Arial"/>
              <a:sym typeface="Arial"/>
            </a:endParaRPr>
          </a:p>
        </p:txBody>
      </p:sp>
      <p:pic>
        <p:nvPicPr>
          <p:cNvPr id="1443" name="Google Shape;1443;p98"/>
          <p:cNvPicPr preferRelativeResize="0"/>
          <p:nvPr/>
        </p:nvPicPr>
        <p:blipFill rotWithShape="1">
          <a:blip r:embed="rId4">
            <a:alphaModFix/>
          </a:blip>
          <a:srcRect/>
          <a:stretch/>
        </p:blipFill>
        <p:spPr>
          <a:xfrm>
            <a:off x="452800" y="3374328"/>
            <a:ext cx="6866805" cy="1407436"/>
          </a:xfrm>
          <a:prstGeom prst="rect">
            <a:avLst/>
          </a:prstGeom>
          <a:noFill/>
          <a:ln>
            <a:noFill/>
          </a:ln>
        </p:spPr>
      </p:pic>
      <p:sp>
        <p:nvSpPr>
          <p:cNvPr id="1444" name="Google Shape;1444;p98"/>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Powered by Bootstrap</a:t>
            </a:r>
            <a:endParaRPr/>
          </a:p>
        </p:txBody>
      </p:sp>
      <p:sp>
        <p:nvSpPr>
          <p:cNvPr id="1445" name="Google Shape;1445;p98"/>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446" name="Google Shape;1446;p98"/>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39</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76"/>
        <p:cNvGrpSpPr/>
        <p:nvPr/>
      </p:nvGrpSpPr>
      <p:grpSpPr>
        <a:xfrm>
          <a:off x="0" y="0"/>
          <a:ext cx="0" cy="0"/>
          <a:chOff x="0" y="0"/>
          <a:chExt cx="0" cy="0"/>
        </a:xfrm>
      </p:grpSpPr>
      <p:sp>
        <p:nvSpPr>
          <p:cNvPr id="1077" name="Google Shape;1077;p64"/>
          <p:cNvSpPr txBox="1">
            <a:spLocks noGrp="1"/>
          </p:cNvSpPr>
          <p:nvPr>
            <p:ph type="title"/>
          </p:nvPr>
        </p:nvSpPr>
        <p:spPr>
          <a:xfrm>
            <a:off x="237100" y="2088475"/>
            <a:ext cx="8595300" cy="79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Roboto Light"/>
                <a:ea typeface="Roboto Light"/>
                <a:cs typeface="Roboto Light"/>
                <a:sym typeface="Roboto Light"/>
              </a:rPr>
              <a:t>Feedback #1: </a:t>
            </a:r>
            <a:r>
              <a:rPr lang="en" b="1">
                <a:latin typeface="Roboto"/>
                <a:ea typeface="Roboto"/>
                <a:cs typeface="Roboto"/>
                <a:sym typeface="Roboto"/>
              </a:rPr>
              <a:t>The Pace Is Fast!</a:t>
            </a:r>
            <a:endParaRPr b="1">
              <a:latin typeface="Roboto"/>
              <a:ea typeface="Roboto"/>
              <a:cs typeface="Roboto"/>
              <a:sym typeface="Roboto"/>
            </a:endParaRPr>
          </a:p>
        </p:txBody>
      </p:sp>
      <p:sp>
        <p:nvSpPr>
          <p:cNvPr id="1078" name="Google Shape;1078;p64"/>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079" name="Google Shape;1079;p64"/>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4</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Shape 1451"/>
        <p:cNvGrpSpPr/>
        <p:nvPr/>
      </p:nvGrpSpPr>
      <p:grpSpPr>
        <a:xfrm>
          <a:off x="0" y="0"/>
          <a:ext cx="0" cy="0"/>
          <a:chOff x="0" y="0"/>
          <a:chExt cx="0" cy="0"/>
        </a:xfrm>
      </p:grpSpPr>
      <p:pic>
        <p:nvPicPr>
          <p:cNvPr id="1452" name="Google Shape;1452;p99"/>
          <p:cNvPicPr preferRelativeResize="0"/>
          <p:nvPr/>
        </p:nvPicPr>
        <p:blipFill rotWithShape="1">
          <a:blip r:embed="rId3">
            <a:alphaModFix/>
          </a:blip>
          <a:srcRect/>
          <a:stretch/>
        </p:blipFill>
        <p:spPr>
          <a:xfrm>
            <a:off x="164" y="624358"/>
            <a:ext cx="6847114" cy="4201638"/>
          </a:xfrm>
          <a:prstGeom prst="rect">
            <a:avLst/>
          </a:prstGeom>
          <a:noFill/>
          <a:ln>
            <a:noFill/>
          </a:ln>
        </p:spPr>
      </p:pic>
      <p:sp>
        <p:nvSpPr>
          <p:cNvPr id="1453" name="Google Shape;1453;p99"/>
          <p:cNvSpPr txBox="1"/>
          <p:nvPr/>
        </p:nvSpPr>
        <p:spPr>
          <a:xfrm>
            <a:off x="6400800" y="2599550"/>
            <a:ext cx="2268600" cy="352800"/>
          </a:xfrm>
          <a:prstGeom prst="rect">
            <a:avLst/>
          </a:prstGeom>
          <a:solidFill>
            <a:srgbClr val="C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b="1">
                <a:solidFill>
                  <a:schemeClr val="lt1"/>
                </a:solidFill>
                <a:latin typeface="Arial"/>
                <a:ea typeface="Arial"/>
                <a:cs typeface="Arial"/>
                <a:sym typeface="Arial"/>
              </a:rPr>
              <a:t>class=“jumbotron”</a:t>
            </a:r>
            <a:endParaRPr/>
          </a:p>
        </p:txBody>
      </p:sp>
      <p:sp>
        <p:nvSpPr>
          <p:cNvPr id="1454" name="Google Shape;1454;p99"/>
          <p:cNvSpPr/>
          <p:nvPr/>
        </p:nvSpPr>
        <p:spPr>
          <a:xfrm>
            <a:off x="273050" y="1012675"/>
            <a:ext cx="8382000" cy="1992000"/>
          </a:xfrm>
          <a:prstGeom prst="rect">
            <a:avLst/>
          </a:prstGeom>
          <a:noFill/>
          <a:ln w="1016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55" name="Google Shape;1455;p99"/>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Powered by Bootstrap</a:t>
            </a:r>
            <a:endParaRPr/>
          </a:p>
        </p:txBody>
      </p:sp>
      <p:sp>
        <p:nvSpPr>
          <p:cNvPr id="1456" name="Google Shape;1456;p99"/>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457" name="Google Shape;1457;p99"/>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40</a:t>
            </a:fld>
            <a:endParaRPr/>
          </a:p>
        </p:txBody>
      </p:sp>
    </p:spTree>
  </p:cSld>
  <p:clrMapOvr>
    <a:masterClrMapping/>
  </p:clrMapOvr>
  <mc:AlternateContent xmlns:mc="http://schemas.openxmlformats.org/markup-compatibility/2006" xmlns:p14="http://schemas.microsoft.com/office/powerpoint/2010/main">
    <mc:Choice Requires="p14">
      <p:transition p14:dur="400">
        <p:fade thruBlk="1"/>
      </p:transition>
    </mc:Choice>
    <mc:Fallback xmlns="">
      <p:transition>
        <p:fade thruBlk="1"/>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462"/>
        <p:cNvGrpSpPr/>
        <p:nvPr/>
      </p:nvGrpSpPr>
      <p:grpSpPr>
        <a:xfrm>
          <a:off x="0" y="0"/>
          <a:ext cx="0" cy="0"/>
          <a:chOff x="0" y="0"/>
          <a:chExt cx="0" cy="0"/>
        </a:xfrm>
      </p:grpSpPr>
      <p:sp>
        <p:nvSpPr>
          <p:cNvPr id="1463" name="Google Shape;1463;p100"/>
          <p:cNvSpPr txBox="1">
            <a:spLocks noGrp="1"/>
          </p:cNvSpPr>
          <p:nvPr>
            <p:ph type="title"/>
          </p:nvPr>
        </p:nvSpPr>
        <p:spPr>
          <a:xfrm>
            <a:off x="2544050" y="1443075"/>
            <a:ext cx="5770200" cy="253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atin typeface="Roboto Light"/>
                <a:ea typeface="Roboto Light"/>
                <a:cs typeface="Roboto Light"/>
                <a:sym typeface="Roboto Light"/>
              </a:rPr>
              <a:t>Using Bootstrap gives us</a:t>
            </a:r>
            <a:endParaRPr>
              <a:latin typeface="Roboto Light"/>
              <a:ea typeface="Roboto Light"/>
              <a:cs typeface="Roboto Light"/>
              <a:sym typeface="Roboto Light"/>
            </a:endParaRPr>
          </a:p>
          <a:p>
            <a:pPr marL="0" lvl="0" indent="0" algn="l" rtl="0">
              <a:spcBef>
                <a:spcPts val="0"/>
              </a:spcBef>
              <a:spcAft>
                <a:spcPts val="0"/>
              </a:spcAft>
              <a:buClr>
                <a:schemeClr val="dk1"/>
              </a:buClr>
              <a:buSzPts val="1100"/>
              <a:buFont typeface="Arial"/>
              <a:buNone/>
            </a:pPr>
            <a:r>
              <a:rPr lang="en" i="1"/>
              <a:t>predefined</a:t>
            </a:r>
            <a:r>
              <a:rPr lang="en">
                <a:latin typeface="Roboto Light"/>
                <a:ea typeface="Roboto Light"/>
                <a:cs typeface="Roboto Light"/>
                <a:sym typeface="Roboto Light"/>
              </a:rPr>
              <a:t> CSS styles.</a:t>
            </a:r>
            <a:endParaRPr>
              <a:latin typeface="Roboto Light"/>
              <a:ea typeface="Roboto Light"/>
              <a:cs typeface="Roboto Light"/>
              <a:sym typeface="Roboto Light"/>
            </a:endParaRPr>
          </a:p>
          <a:p>
            <a:pPr marL="0" lvl="0" indent="0" algn="l" rtl="0">
              <a:spcBef>
                <a:spcPts val="0"/>
              </a:spcBef>
              <a:spcAft>
                <a:spcPts val="0"/>
              </a:spcAft>
              <a:buNone/>
            </a:pPr>
            <a:endParaRPr>
              <a:latin typeface="Roboto Light"/>
              <a:ea typeface="Roboto Light"/>
              <a:cs typeface="Roboto Light"/>
              <a:sym typeface="Roboto Light"/>
            </a:endParaRPr>
          </a:p>
        </p:txBody>
      </p:sp>
      <p:sp>
        <p:nvSpPr>
          <p:cNvPr id="1464" name="Google Shape;1464;p100"/>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465" name="Google Shape;1465;p100"/>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41</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470"/>
        <p:cNvGrpSpPr/>
        <p:nvPr/>
      </p:nvGrpSpPr>
      <p:grpSpPr>
        <a:xfrm>
          <a:off x="0" y="0"/>
          <a:ext cx="0" cy="0"/>
          <a:chOff x="0" y="0"/>
          <a:chExt cx="0" cy="0"/>
        </a:xfrm>
      </p:grpSpPr>
      <p:sp>
        <p:nvSpPr>
          <p:cNvPr id="1471" name="Google Shape;1471;p101"/>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solidFill>
                  <a:schemeClr val="dk1"/>
                </a:solidFill>
              </a:rPr>
              <a:t>Partner Activity: </a:t>
            </a:r>
            <a:r>
              <a:rPr lang="en">
                <a:latin typeface="Roboto Light"/>
                <a:ea typeface="Roboto Light"/>
                <a:cs typeface="Roboto Light"/>
                <a:sym typeface="Roboto Light"/>
              </a:rPr>
              <a:t>Predefined CSS</a:t>
            </a:r>
            <a:endParaRPr>
              <a:latin typeface="Roboto Light"/>
              <a:ea typeface="Roboto Light"/>
              <a:cs typeface="Roboto Light"/>
              <a:sym typeface="Roboto Light"/>
            </a:endParaRPr>
          </a:p>
        </p:txBody>
      </p:sp>
      <p:sp>
        <p:nvSpPr>
          <p:cNvPr id="1474" name="Google Shape;1474;p101"/>
          <p:cNvSpPr/>
          <p:nvPr/>
        </p:nvSpPr>
        <p:spPr>
          <a:xfrm>
            <a:off x="1207238" y="2268417"/>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01"/>
          <p:cNvSpPr txBox="1">
            <a:spLocks noGrp="1"/>
          </p:cNvSpPr>
          <p:nvPr>
            <p:ph type="subTitle" idx="1"/>
          </p:nvPr>
        </p:nvSpPr>
        <p:spPr>
          <a:xfrm>
            <a:off x="-221691" y="2276960"/>
            <a:ext cx="8595550" cy="606900"/>
          </a:xfrm>
          <a:prstGeom prst="rect">
            <a:avLst/>
          </a:prstGeom>
          <a:noFill/>
          <a:ln>
            <a:noFill/>
          </a:ln>
        </p:spPr>
        <p:txBody>
          <a:bodyPr spcFirstLastPara="1" wrap="square" lIns="1554475" tIns="0" rIns="457200" bIns="0" anchor="ctr" anchorCtr="0">
            <a:noAutofit/>
          </a:bodyPr>
          <a:lstStyle/>
          <a:p>
            <a:pPr marL="0" lvl="0" indent="0" algn="l" rtl="0">
              <a:spcBef>
                <a:spcPts val="0"/>
              </a:spcBef>
              <a:spcAft>
                <a:spcPts val="0"/>
              </a:spcAft>
              <a:buNone/>
            </a:pPr>
            <a:r>
              <a:rPr lang="en" dirty="0">
                <a:latin typeface="Roboto"/>
                <a:ea typeface="Roboto"/>
                <a:cs typeface="Roboto"/>
                <a:sym typeface="Roboto"/>
              </a:rPr>
              <a:t>Turn to the person next to you and celebrate!</a:t>
            </a:r>
            <a:endParaRPr dirty="0">
              <a:latin typeface="Roboto"/>
              <a:ea typeface="Roboto"/>
              <a:cs typeface="Roboto"/>
              <a:sym typeface="Roboto"/>
            </a:endParaRPr>
          </a:p>
        </p:txBody>
      </p:sp>
      <p:sp>
        <p:nvSpPr>
          <p:cNvPr id="1476" name="Google Shape;1476;p101"/>
          <p:cNvSpPr/>
          <p:nvPr/>
        </p:nvSpPr>
        <p:spPr>
          <a:xfrm>
            <a:off x="1207238" y="3120728"/>
            <a:ext cx="706623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01"/>
          <p:cNvSpPr/>
          <p:nvPr/>
        </p:nvSpPr>
        <p:spPr>
          <a:xfrm>
            <a:off x="1207238" y="3963442"/>
            <a:ext cx="706623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01"/>
          <p:cNvSpPr txBox="1">
            <a:spLocks noGrp="1"/>
          </p:cNvSpPr>
          <p:nvPr>
            <p:ph type="subTitle" idx="2"/>
          </p:nvPr>
        </p:nvSpPr>
        <p:spPr>
          <a:xfrm>
            <a:off x="-246141" y="3112510"/>
            <a:ext cx="9168600" cy="606900"/>
          </a:xfrm>
          <a:prstGeom prst="rect">
            <a:avLst/>
          </a:prstGeom>
          <a:noFill/>
          <a:ln>
            <a:noFill/>
          </a:ln>
        </p:spPr>
        <p:txBody>
          <a:bodyPr spcFirstLastPara="1" wrap="square" lIns="1554475" tIns="0" rIns="457200" bIns="0" anchor="ctr" anchorCtr="0">
            <a:noAutofit/>
          </a:bodyPr>
          <a:lstStyle/>
          <a:p>
            <a:pPr marL="0" lvl="0" indent="0" algn="l" rtl="0">
              <a:spcBef>
                <a:spcPts val="0"/>
              </a:spcBef>
              <a:spcAft>
                <a:spcPts val="0"/>
              </a:spcAft>
              <a:buNone/>
            </a:pPr>
            <a:r>
              <a:rPr lang="en" sz="1800" dirty="0">
                <a:latin typeface="Roboto"/>
                <a:ea typeface="Roboto"/>
                <a:cs typeface="Roboto"/>
                <a:sym typeface="Roboto"/>
              </a:rPr>
              <a:t>Then discuss the concept of Bootstrap to confirm that you both understand why you are celebrating.  </a:t>
            </a:r>
            <a:endParaRPr sz="1800" dirty="0">
              <a:latin typeface="Roboto"/>
              <a:ea typeface="Roboto"/>
              <a:cs typeface="Roboto"/>
              <a:sym typeface="Roboto"/>
            </a:endParaRPr>
          </a:p>
        </p:txBody>
      </p:sp>
      <p:sp>
        <p:nvSpPr>
          <p:cNvPr id="1479" name="Google Shape;1479;p101"/>
          <p:cNvSpPr txBox="1">
            <a:spLocks noGrp="1"/>
          </p:cNvSpPr>
          <p:nvPr>
            <p:ph type="subTitle" idx="3"/>
          </p:nvPr>
        </p:nvSpPr>
        <p:spPr>
          <a:xfrm>
            <a:off x="-233916" y="3955235"/>
            <a:ext cx="9168600" cy="606900"/>
          </a:xfrm>
          <a:prstGeom prst="rect">
            <a:avLst/>
          </a:prstGeom>
          <a:noFill/>
          <a:ln>
            <a:noFill/>
          </a:ln>
        </p:spPr>
        <p:txBody>
          <a:bodyPr spcFirstLastPara="1" wrap="square" lIns="1554475" tIns="0" rIns="457200" bIns="0" anchor="ctr" anchorCtr="0">
            <a:noAutofit/>
          </a:bodyPr>
          <a:lstStyle/>
          <a:p>
            <a:pPr marL="0" lvl="0" indent="0" algn="l" rtl="0">
              <a:spcBef>
                <a:spcPts val="0"/>
              </a:spcBef>
              <a:spcAft>
                <a:spcPts val="0"/>
              </a:spcAft>
              <a:buNone/>
            </a:pPr>
            <a:r>
              <a:rPr lang="en" sz="1800" b="1" dirty="0">
                <a:latin typeface="Roboto"/>
                <a:ea typeface="Roboto"/>
                <a:cs typeface="Roboto"/>
                <a:sym typeface="Roboto"/>
              </a:rPr>
              <a:t>HINT:</a:t>
            </a:r>
          </a:p>
          <a:p>
            <a:pPr marL="0" lvl="0" indent="0" algn="l" rtl="0">
              <a:spcBef>
                <a:spcPts val="0"/>
              </a:spcBef>
              <a:spcAft>
                <a:spcPts val="0"/>
              </a:spcAft>
              <a:buNone/>
            </a:pPr>
            <a:r>
              <a:rPr lang="en" sz="1800" dirty="0">
                <a:latin typeface="Roboto"/>
                <a:ea typeface="Roboto"/>
                <a:cs typeface="Roboto"/>
                <a:sym typeface="Roboto"/>
              </a:rPr>
              <a:t>You should be explaining why Bootstrap’s predefined CSS a big deal.</a:t>
            </a:r>
            <a:endParaRPr sz="1800" dirty="0">
              <a:latin typeface="Roboto"/>
              <a:ea typeface="Roboto"/>
              <a:cs typeface="Roboto"/>
              <a:sym typeface="Roboto"/>
            </a:endParaRPr>
          </a:p>
        </p:txBody>
      </p:sp>
      <p:pic>
        <p:nvPicPr>
          <p:cNvPr id="1480" name="Google Shape;1480;p101"/>
          <p:cNvPicPr preferRelativeResize="0"/>
          <p:nvPr/>
        </p:nvPicPr>
        <p:blipFill rotWithShape="1">
          <a:blip r:embed="rId3">
            <a:alphaModFix/>
          </a:blip>
          <a:srcRect t="228" b="238"/>
          <a:stretch/>
        </p:blipFill>
        <p:spPr>
          <a:xfrm>
            <a:off x="284456" y="2292403"/>
            <a:ext cx="785566" cy="606900"/>
          </a:xfrm>
          <a:prstGeom prst="rect">
            <a:avLst/>
          </a:prstGeom>
          <a:noFill/>
          <a:ln>
            <a:noFill/>
          </a:ln>
        </p:spPr>
      </p:pic>
      <p:pic>
        <p:nvPicPr>
          <p:cNvPr id="1481" name="Google Shape;1481;p101"/>
          <p:cNvPicPr preferRelativeResize="0"/>
          <p:nvPr/>
        </p:nvPicPr>
        <p:blipFill rotWithShape="1">
          <a:blip r:embed="rId3">
            <a:alphaModFix/>
          </a:blip>
          <a:srcRect t="228" b="238"/>
          <a:stretch/>
        </p:blipFill>
        <p:spPr>
          <a:xfrm>
            <a:off x="284456" y="3116690"/>
            <a:ext cx="785566" cy="606900"/>
          </a:xfrm>
          <a:prstGeom prst="rect">
            <a:avLst/>
          </a:prstGeom>
          <a:noFill/>
          <a:ln>
            <a:noFill/>
          </a:ln>
        </p:spPr>
      </p:pic>
      <p:pic>
        <p:nvPicPr>
          <p:cNvPr id="1482" name="Google Shape;1482;p101"/>
          <p:cNvPicPr preferRelativeResize="0"/>
          <p:nvPr/>
        </p:nvPicPr>
        <p:blipFill rotWithShape="1">
          <a:blip r:embed="rId4">
            <a:alphaModFix/>
          </a:blip>
          <a:srcRect t="1830" b="1830"/>
          <a:stretch/>
        </p:blipFill>
        <p:spPr>
          <a:xfrm>
            <a:off x="284456" y="3971853"/>
            <a:ext cx="785567" cy="606900"/>
          </a:xfrm>
          <a:prstGeom prst="rect">
            <a:avLst/>
          </a:prstGeom>
          <a:noFill/>
          <a:ln>
            <a:noFill/>
          </a:ln>
        </p:spPr>
      </p:pic>
      <p:sp>
        <p:nvSpPr>
          <p:cNvPr id="1483" name="Google Shape;1483;p101"/>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42</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488"/>
        <p:cNvGrpSpPr/>
        <p:nvPr/>
      </p:nvGrpSpPr>
      <p:grpSpPr>
        <a:xfrm>
          <a:off x="0" y="0"/>
          <a:ext cx="0" cy="0"/>
          <a:chOff x="0" y="0"/>
          <a:chExt cx="0" cy="0"/>
        </a:xfrm>
      </p:grpSpPr>
      <p:sp>
        <p:nvSpPr>
          <p:cNvPr id="1489" name="Google Shape;1489;p102"/>
          <p:cNvSpPr txBox="1">
            <a:spLocks noGrp="1"/>
          </p:cNvSpPr>
          <p:nvPr>
            <p:ph type="title"/>
          </p:nvPr>
        </p:nvSpPr>
        <p:spPr>
          <a:xfrm>
            <a:off x="274325" y="2088475"/>
            <a:ext cx="8595300" cy="79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Is Bootstrap?</a:t>
            </a:r>
            <a:endParaRPr/>
          </a:p>
        </p:txBody>
      </p:sp>
      <p:sp>
        <p:nvSpPr>
          <p:cNvPr id="1490" name="Google Shape;1490;p102"/>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491" name="Google Shape;1491;p10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
              <a:t>43</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496"/>
        <p:cNvGrpSpPr/>
        <p:nvPr/>
      </p:nvGrpSpPr>
      <p:grpSpPr>
        <a:xfrm>
          <a:off x="0" y="0"/>
          <a:ext cx="0" cy="0"/>
          <a:chOff x="0" y="0"/>
          <a:chExt cx="0" cy="0"/>
        </a:xfrm>
      </p:grpSpPr>
      <p:sp>
        <p:nvSpPr>
          <p:cNvPr id="1497" name="Google Shape;1497;p103"/>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Bootstrap Definition</a:t>
            </a:r>
            <a:endParaRPr/>
          </a:p>
        </p:txBody>
      </p:sp>
      <p:sp>
        <p:nvSpPr>
          <p:cNvPr id="1498" name="Google Shape;1498;p103"/>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499" name="Google Shape;1499;p103"/>
          <p:cNvSpPr/>
          <p:nvPr/>
        </p:nvSpPr>
        <p:spPr>
          <a:xfrm>
            <a:off x="1352550" y="198842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103"/>
          <p:cNvSpPr txBox="1">
            <a:spLocks noGrp="1"/>
          </p:cNvSpPr>
          <p:nvPr>
            <p:ph type="subTitle" idx="1"/>
          </p:nvPr>
        </p:nvSpPr>
        <p:spPr>
          <a:xfrm>
            <a:off x="12225" y="2007600"/>
            <a:ext cx="9144000" cy="606900"/>
          </a:xfrm>
          <a:prstGeom prst="rect">
            <a:avLst/>
          </a:prstGeom>
          <a:noFill/>
          <a:ln>
            <a:noFill/>
          </a:ln>
        </p:spPr>
        <p:txBody>
          <a:bodyPr spcFirstLastPara="1" wrap="square" lIns="1554475" tIns="0" rIns="457200" bIns="0" anchor="ctr" anchorCtr="0">
            <a:noAutofit/>
          </a:bodyPr>
          <a:lstStyle/>
          <a:p>
            <a:pPr marL="0" lvl="0" indent="0" algn="l" rtl="0">
              <a:spcBef>
                <a:spcPts val="0"/>
              </a:spcBef>
              <a:spcAft>
                <a:spcPts val="0"/>
              </a:spcAft>
              <a:buNone/>
            </a:pPr>
            <a:r>
              <a:rPr lang="en" dirty="0">
                <a:latin typeface="Roboto"/>
                <a:ea typeface="Roboto"/>
                <a:cs typeface="Roboto"/>
                <a:sym typeface="Roboto"/>
              </a:rPr>
              <a:t>Bootstrap is a free collection of tools for creating websites and web applications. </a:t>
            </a:r>
            <a:endParaRPr dirty="0">
              <a:latin typeface="Roboto"/>
              <a:ea typeface="Roboto"/>
              <a:cs typeface="Roboto"/>
              <a:sym typeface="Roboto"/>
            </a:endParaRPr>
          </a:p>
        </p:txBody>
      </p:sp>
      <p:sp>
        <p:nvSpPr>
          <p:cNvPr id="1501" name="Google Shape;1501;p103"/>
          <p:cNvSpPr/>
          <p:nvPr/>
        </p:nvSpPr>
        <p:spPr>
          <a:xfrm>
            <a:off x="1352550" y="28407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03"/>
          <p:cNvSpPr/>
          <p:nvPr/>
        </p:nvSpPr>
        <p:spPr>
          <a:xfrm>
            <a:off x="1352550" y="36834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03"/>
          <p:cNvSpPr txBox="1">
            <a:spLocks noGrp="1"/>
          </p:cNvSpPr>
          <p:nvPr>
            <p:ph type="subTitle" idx="2"/>
          </p:nvPr>
        </p:nvSpPr>
        <p:spPr>
          <a:xfrm>
            <a:off x="-12225" y="2843150"/>
            <a:ext cx="9168600" cy="606900"/>
          </a:xfrm>
          <a:prstGeom prst="rect">
            <a:avLst/>
          </a:prstGeom>
          <a:noFill/>
          <a:ln>
            <a:noFill/>
          </a:ln>
        </p:spPr>
        <p:txBody>
          <a:bodyPr spcFirstLastPara="1" wrap="square" lIns="1554475" tIns="0" rIns="457200" bIns="0" anchor="ctr" anchorCtr="0">
            <a:noAutofit/>
          </a:bodyPr>
          <a:lstStyle/>
          <a:p>
            <a:pPr marL="0" lvl="0" indent="0" algn="l" rtl="0">
              <a:spcBef>
                <a:spcPts val="0"/>
              </a:spcBef>
              <a:spcAft>
                <a:spcPts val="0"/>
              </a:spcAft>
              <a:buNone/>
            </a:pPr>
            <a:r>
              <a:rPr lang="en" sz="1800" dirty="0">
                <a:latin typeface="Roboto"/>
                <a:ea typeface="Roboto"/>
                <a:cs typeface="Roboto"/>
                <a:sym typeface="Roboto"/>
              </a:rPr>
              <a:t>It comes with a pre-built design template for typography, forms, buttons, navigation, UI elements and JavaScript.</a:t>
            </a:r>
            <a:endParaRPr sz="1800" dirty="0">
              <a:latin typeface="Roboto"/>
              <a:ea typeface="Roboto"/>
              <a:cs typeface="Roboto"/>
              <a:sym typeface="Roboto"/>
            </a:endParaRPr>
          </a:p>
        </p:txBody>
      </p:sp>
      <p:sp>
        <p:nvSpPr>
          <p:cNvPr id="1504" name="Google Shape;1504;p103"/>
          <p:cNvSpPr txBox="1">
            <a:spLocks noGrp="1"/>
          </p:cNvSpPr>
          <p:nvPr>
            <p:ph type="subTitle" idx="3"/>
          </p:nvPr>
        </p:nvSpPr>
        <p:spPr>
          <a:xfrm>
            <a:off x="0" y="3685875"/>
            <a:ext cx="9168600" cy="606900"/>
          </a:xfrm>
          <a:prstGeom prst="rect">
            <a:avLst/>
          </a:prstGeom>
          <a:noFill/>
          <a:ln>
            <a:noFill/>
          </a:ln>
        </p:spPr>
        <p:txBody>
          <a:bodyPr spcFirstLastPara="1" wrap="square" lIns="1554475" tIns="0" rIns="457200" bIns="0" anchor="ctr" anchorCtr="0">
            <a:noAutofit/>
          </a:bodyPr>
          <a:lstStyle/>
          <a:p>
            <a:pPr marL="0" lvl="0" indent="0" algn="l" rtl="0">
              <a:spcBef>
                <a:spcPts val="0"/>
              </a:spcBef>
              <a:spcAft>
                <a:spcPts val="0"/>
              </a:spcAft>
              <a:buNone/>
            </a:pPr>
            <a:r>
              <a:rPr lang="en" sz="1800" dirty="0">
                <a:latin typeface="Roboto"/>
                <a:ea typeface="Roboto"/>
                <a:cs typeface="Roboto"/>
                <a:sym typeface="Roboto"/>
              </a:rPr>
              <a:t>Bootstrap documentation: </a:t>
            </a:r>
            <a:r>
              <a:rPr lang="en" sz="1800" u="sng" dirty="0">
                <a:solidFill>
                  <a:srgbClr val="0000FF"/>
                </a:solidFill>
                <a:latin typeface="Roboto"/>
                <a:ea typeface="Roboto"/>
                <a:cs typeface="Roboto"/>
                <a:sym typeface="Roboto"/>
                <a:hlinkClick r:id="rId3"/>
              </a:rPr>
              <a:t>getbootstrap.com</a:t>
            </a:r>
            <a:endParaRPr sz="1800" dirty="0">
              <a:solidFill>
                <a:srgbClr val="0000FF"/>
              </a:solidFill>
              <a:latin typeface="Roboto"/>
              <a:ea typeface="Roboto"/>
              <a:cs typeface="Roboto"/>
              <a:sym typeface="Roboto"/>
            </a:endParaRPr>
          </a:p>
        </p:txBody>
      </p:sp>
      <p:pic>
        <p:nvPicPr>
          <p:cNvPr id="1505" name="Google Shape;1505;p103"/>
          <p:cNvPicPr preferRelativeResize="0"/>
          <p:nvPr/>
        </p:nvPicPr>
        <p:blipFill rotWithShape="1">
          <a:blip r:embed="rId4">
            <a:alphaModFix/>
          </a:blip>
          <a:srcRect t="1830" b="1830"/>
          <a:stretch/>
        </p:blipFill>
        <p:spPr>
          <a:xfrm>
            <a:off x="429768" y="2012411"/>
            <a:ext cx="785567" cy="606900"/>
          </a:xfrm>
          <a:prstGeom prst="rect">
            <a:avLst/>
          </a:prstGeom>
          <a:noFill/>
          <a:ln>
            <a:noFill/>
          </a:ln>
        </p:spPr>
      </p:pic>
      <p:pic>
        <p:nvPicPr>
          <p:cNvPr id="1506" name="Google Shape;1506;p103"/>
          <p:cNvPicPr preferRelativeResize="0"/>
          <p:nvPr/>
        </p:nvPicPr>
        <p:blipFill rotWithShape="1">
          <a:blip r:embed="rId5">
            <a:alphaModFix/>
          </a:blip>
          <a:srcRect t="228" b="238"/>
          <a:stretch/>
        </p:blipFill>
        <p:spPr>
          <a:xfrm>
            <a:off x="429768" y="2836698"/>
            <a:ext cx="785566" cy="606900"/>
          </a:xfrm>
          <a:prstGeom prst="rect">
            <a:avLst/>
          </a:prstGeom>
          <a:noFill/>
          <a:ln>
            <a:noFill/>
          </a:ln>
        </p:spPr>
      </p:pic>
      <p:pic>
        <p:nvPicPr>
          <p:cNvPr id="1507" name="Google Shape;1507;p103"/>
          <p:cNvPicPr preferRelativeResize="0"/>
          <p:nvPr/>
        </p:nvPicPr>
        <p:blipFill rotWithShape="1">
          <a:blip r:embed="rId4">
            <a:alphaModFix/>
          </a:blip>
          <a:srcRect t="1830" b="1830"/>
          <a:stretch/>
        </p:blipFill>
        <p:spPr>
          <a:xfrm>
            <a:off x="429768" y="3691861"/>
            <a:ext cx="785567" cy="606900"/>
          </a:xfrm>
          <a:prstGeom prst="rect">
            <a:avLst/>
          </a:prstGeom>
          <a:noFill/>
          <a:ln>
            <a:noFill/>
          </a:ln>
        </p:spPr>
      </p:pic>
      <p:pic>
        <p:nvPicPr>
          <p:cNvPr id="1508" name="Google Shape;1508;p103"/>
          <p:cNvPicPr preferRelativeResize="0"/>
          <p:nvPr/>
        </p:nvPicPr>
        <p:blipFill>
          <a:blip r:embed="rId6">
            <a:alphaModFix/>
          </a:blip>
          <a:stretch>
            <a:fillRect/>
          </a:stretch>
        </p:blipFill>
        <p:spPr>
          <a:xfrm>
            <a:off x="429763" y="762763"/>
            <a:ext cx="786276" cy="1150326"/>
          </a:xfrm>
          <a:prstGeom prst="rect">
            <a:avLst/>
          </a:prstGeom>
          <a:noFill/>
          <a:ln>
            <a:noFill/>
          </a:ln>
        </p:spPr>
      </p:pic>
      <p:sp>
        <p:nvSpPr>
          <p:cNvPr id="1509" name="Google Shape;1509;p103"/>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44</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514"/>
        <p:cNvGrpSpPr/>
        <p:nvPr/>
      </p:nvGrpSpPr>
      <p:grpSpPr>
        <a:xfrm>
          <a:off x="0" y="0"/>
          <a:ext cx="0" cy="0"/>
          <a:chOff x="0" y="0"/>
          <a:chExt cx="0" cy="0"/>
        </a:xfrm>
      </p:grpSpPr>
      <p:sp>
        <p:nvSpPr>
          <p:cNvPr id="1515" name="Google Shape;1515;p104"/>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Why Use Bootstrap?</a:t>
            </a:r>
            <a:endParaRPr/>
          </a:p>
        </p:txBody>
      </p:sp>
      <p:sp>
        <p:nvSpPr>
          <p:cNvPr id="1516" name="Google Shape;1516;p104"/>
          <p:cNvSpPr txBox="1">
            <a:spLocks noGrp="1"/>
          </p:cNvSpPr>
          <p:nvPr>
            <p:ph type="subTitle" idx="1"/>
          </p:nvPr>
        </p:nvSpPr>
        <p:spPr>
          <a:xfrm>
            <a:off x="0" y="675975"/>
            <a:ext cx="9144000" cy="3648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Clr>
                <a:schemeClr val="dk1"/>
              </a:buClr>
              <a:buSzPts val="1100"/>
              <a:buFont typeface="Arial"/>
              <a:buNone/>
            </a:pPr>
            <a:r>
              <a:rPr lang="en" b="1"/>
              <a:t>Reason #1:</a:t>
            </a:r>
            <a:r>
              <a:rPr lang="en"/>
              <a:t> UI Kit</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1517" name="Google Shape;1517;p104"/>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518" name="Google Shape;1518;p104"/>
          <p:cNvSpPr/>
          <p:nvPr/>
        </p:nvSpPr>
        <p:spPr>
          <a:xfrm>
            <a:off x="1352550" y="122642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04"/>
          <p:cNvSpPr txBox="1">
            <a:spLocks noGrp="1"/>
          </p:cNvSpPr>
          <p:nvPr>
            <p:ph type="subTitle" idx="1"/>
          </p:nvPr>
        </p:nvSpPr>
        <p:spPr>
          <a:xfrm>
            <a:off x="12225" y="1245600"/>
            <a:ext cx="9144000" cy="606900"/>
          </a:xfrm>
          <a:prstGeom prst="rect">
            <a:avLst/>
          </a:prstGeom>
          <a:noFill/>
          <a:ln>
            <a:noFill/>
          </a:ln>
        </p:spPr>
        <p:txBody>
          <a:bodyPr spcFirstLastPara="1" wrap="square" lIns="1554475" tIns="0" rIns="457200" bIns="0" anchor="ctr" anchorCtr="0">
            <a:noAutofit/>
          </a:bodyPr>
          <a:lstStyle/>
          <a:p>
            <a:pPr marL="0" lvl="0" indent="0" algn="l" rtl="0">
              <a:spcBef>
                <a:spcPts val="0"/>
              </a:spcBef>
              <a:spcAft>
                <a:spcPts val="0"/>
              </a:spcAft>
              <a:buNone/>
            </a:pPr>
            <a:r>
              <a:rPr lang="en" sz="1400" dirty="0">
                <a:latin typeface="Roboto"/>
                <a:ea typeface="Roboto"/>
                <a:cs typeface="Roboto"/>
                <a:sym typeface="Roboto"/>
              </a:rPr>
              <a:t>Familiarize yourself with the UI features Bootstrap offers by reading the documentation.</a:t>
            </a:r>
            <a:endParaRPr sz="1400" dirty="0">
              <a:latin typeface="Roboto"/>
              <a:ea typeface="Roboto"/>
              <a:cs typeface="Roboto"/>
              <a:sym typeface="Roboto"/>
            </a:endParaRPr>
          </a:p>
        </p:txBody>
      </p:sp>
      <p:sp>
        <p:nvSpPr>
          <p:cNvPr id="1520" name="Google Shape;1520;p104"/>
          <p:cNvSpPr/>
          <p:nvPr/>
        </p:nvSpPr>
        <p:spPr>
          <a:xfrm>
            <a:off x="1352550" y="20787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04"/>
          <p:cNvSpPr txBox="1">
            <a:spLocks noGrp="1"/>
          </p:cNvSpPr>
          <p:nvPr>
            <p:ph type="subTitle" idx="2"/>
          </p:nvPr>
        </p:nvSpPr>
        <p:spPr>
          <a:xfrm>
            <a:off x="-12225" y="2081150"/>
            <a:ext cx="9168600" cy="606900"/>
          </a:xfrm>
          <a:prstGeom prst="rect">
            <a:avLst/>
          </a:prstGeom>
          <a:noFill/>
          <a:ln>
            <a:noFill/>
          </a:ln>
        </p:spPr>
        <p:txBody>
          <a:bodyPr spcFirstLastPara="1" wrap="square" lIns="1554475" tIns="0" rIns="457200" bIns="0" anchor="ctr" anchorCtr="0">
            <a:noAutofit/>
          </a:bodyPr>
          <a:lstStyle/>
          <a:p>
            <a:pPr marL="0" lvl="0" indent="0" algn="l" rtl="0">
              <a:spcBef>
                <a:spcPts val="0"/>
              </a:spcBef>
              <a:spcAft>
                <a:spcPts val="0"/>
              </a:spcAft>
              <a:buNone/>
            </a:pPr>
            <a:r>
              <a:rPr lang="en" sz="1400" dirty="0">
                <a:latin typeface="Roboto"/>
                <a:ea typeface="Roboto"/>
                <a:cs typeface="Roboto"/>
                <a:sym typeface="Roboto"/>
              </a:rPr>
              <a:t>Once Bootstrap is active, you can simply copy snippets from the documentation to save yourself the time it takes to create elements from scratch!</a:t>
            </a:r>
            <a:endParaRPr sz="1400" dirty="0">
              <a:latin typeface="Roboto"/>
              <a:ea typeface="Roboto"/>
              <a:cs typeface="Roboto"/>
              <a:sym typeface="Roboto"/>
            </a:endParaRPr>
          </a:p>
        </p:txBody>
      </p:sp>
      <p:pic>
        <p:nvPicPr>
          <p:cNvPr id="1522" name="Google Shape;1522;p104"/>
          <p:cNvPicPr preferRelativeResize="0"/>
          <p:nvPr/>
        </p:nvPicPr>
        <p:blipFill rotWithShape="1">
          <a:blip r:embed="rId3">
            <a:alphaModFix/>
          </a:blip>
          <a:srcRect t="1774" b="1765"/>
          <a:stretch/>
        </p:blipFill>
        <p:spPr>
          <a:xfrm>
            <a:off x="429768" y="1250411"/>
            <a:ext cx="785567" cy="606900"/>
          </a:xfrm>
          <a:prstGeom prst="rect">
            <a:avLst/>
          </a:prstGeom>
          <a:noFill/>
          <a:ln>
            <a:noFill/>
          </a:ln>
        </p:spPr>
      </p:pic>
      <p:pic>
        <p:nvPicPr>
          <p:cNvPr id="1523" name="Google Shape;1523;p104"/>
          <p:cNvPicPr preferRelativeResize="0"/>
          <p:nvPr/>
        </p:nvPicPr>
        <p:blipFill rotWithShape="1">
          <a:blip r:embed="rId3">
            <a:alphaModFix/>
          </a:blip>
          <a:srcRect t="1774" b="1765"/>
          <a:stretch/>
        </p:blipFill>
        <p:spPr>
          <a:xfrm>
            <a:off x="429768" y="2074698"/>
            <a:ext cx="785566" cy="606900"/>
          </a:xfrm>
          <a:prstGeom prst="rect">
            <a:avLst/>
          </a:prstGeom>
          <a:noFill/>
          <a:ln>
            <a:noFill/>
          </a:ln>
        </p:spPr>
      </p:pic>
      <p:pic>
        <p:nvPicPr>
          <p:cNvPr id="1524" name="Google Shape;1524;p104"/>
          <p:cNvPicPr preferRelativeResize="0"/>
          <p:nvPr/>
        </p:nvPicPr>
        <p:blipFill>
          <a:blip r:embed="rId4">
            <a:alphaModFix/>
          </a:blip>
          <a:stretch>
            <a:fillRect/>
          </a:stretch>
        </p:blipFill>
        <p:spPr>
          <a:xfrm>
            <a:off x="3980087" y="3090850"/>
            <a:ext cx="1183826" cy="1587376"/>
          </a:xfrm>
          <a:prstGeom prst="rect">
            <a:avLst/>
          </a:prstGeom>
          <a:noFill/>
          <a:ln>
            <a:noFill/>
          </a:ln>
        </p:spPr>
      </p:pic>
      <p:sp>
        <p:nvSpPr>
          <p:cNvPr id="1525" name="Google Shape;1525;p104"/>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45</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530"/>
        <p:cNvGrpSpPr/>
        <p:nvPr/>
      </p:nvGrpSpPr>
      <p:grpSpPr>
        <a:xfrm>
          <a:off x="0" y="0"/>
          <a:ext cx="0" cy="0"/>
          <a:chOff x="0" y="0"/>
          <a:chExt cx="0" cy="0"/>
        </a:xfrm>
      </p:grpSpPr>
      <p:sp>
        <p:nvSpPr>
          <p:cNvPr id="1531" name="Google Shape;1531;p105"/>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Why Use Bootstrap?</a:t>
            </a:r>
            <a:endParaRPr>
              <a:solidFill>
                <a:schemeClr val="dk1"/>
              </a:solidFill>
            </a:endParaRPr>
          </a:p>
          <a:p>
            <a:pPr marL="0" lvl="0" indent="0" algn="l" rtl="0">
              <a:spcBef>
                <a:spcPts val="0"/>
              </a:spcBef>
              <a:spcAft>
                <a:spcPts val="0"/>
              </a:spcAft>
              <a:buNone/>
            </a:pPr>
            <a:endParaRPr/>
          </a:p>
        </p:txBody>
      </p:sp>
      <p:sp>
        <p:nvSpPr>
          <p:cNvPr id="1532" name="Google Shape;1532;p105"/>
          <p:cNvSpPr txBox="1">
            <a:spLocks noGrp="1"/>
          </p:cNvSpPr>
          <p:nvPr>
            <p:ph type="subTitle" idx="1"/>
          </p:nvPr>
        </p:nvSpPr>
        <p:spPr>
          <a:xfrm>
            <a:off x="0" y="675975"/>
            <a:ext cx="9144000" cy="3648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None/>
            </a:pPr>
            <a:r>
              <a:rPr lang="en" b="1" dirty="0"/>
              <a:t>Reason #2: </a:t>
            </a:r>
            <a:r>
              <a:rPr lang="en" dirty="0"/>
              <a:t>Responsiveness</a:t>
            </a:r>
            <a:endParaRPr dirty="0"/>
          </a:p>
        </p:txBody>
      </p:sp>
      <p:sp>
        <p:nvSpPr>
          <p:cNvPr id="1533" name="Google Shape;1533;p105"/>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534" name="Google Shape;1534;p105"/>
          <p:cNvSpPr/>
          <p:nvPr/>
        </p:nvSpPr>
        <p:spPr>
          <a:xfrm>
            <a:off x="1352550" y="122642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05"/>
          <p:cNvSpPr txBox="1">
            <a:spLocks noGrp="1"/>
          </p:cNvSpPr>
          <p:nvPr>
            <p:ph type="subTitle" idx="1"/>
          </p:nvPr>
        </p:nvSpPr>
        <p:spPr>
          <a:xfrm>
            <a:off x="12225" y="1245600"/>
            <a:ext cx="9144000" cy="606900"/>
          </a:xfrm>
          <a:prstGeom prst="rect">
            <a:avLst/>
          </a:prstGeom>
          <a:noFill/>
          <a:ln>
            <a:noFill/>
          </a:ln>
        </p:spPr>
        <p:txBody>
          <a:bodyPr spcFirstLastPara="1" wrap="square" lIns="1554475" tIns="0" rIns="457200" bIns="0" anchor="ctr" anchorCtr="0">
            <a:noAutofit/>
          </a:bodyPr>
          <a:lstStyle/>
          <a:p>
            <a:pPr marL="0" lvl="0" indent="0" algn="l" rtl="0">
              <a:spcBef>
                <a:spcPts val="0"/>
              </a:spcBef>
              <a:spcAft>
                <a:spcPts val="0"/>
              </a:spcAft>
              <a:buNone/>
            </a:pPr>
            <a:r>
              <a:rPr lang="en" dirty="0">
                <a:latin typeface="Roboto"/>
                <a:ea typeface="Roboto"/>
                <a:cs typeface="Roboto"/>
                <a:sym typeface="Roboto"/>
              </a:rPr>
              <a:t>One of the most compelling reasons to use Bootstrap is that it is </a:t>
            </a:r>
            <a:r>
              <a:rPr lang="en-US" dirty="0">
                <a:latin typeface="Roboto"/>
                <a:ea typeface="Roboto"/>
                <a:cs typeface="Roboto"/>
                <a:sym typeface="Roboto"/>
              </a:rPr>
              <a:t>responsive</a:t>
            </a:r>
            <a:r>
              <a:rPr lang="en" dirty="0">
                <a:latin typeface="Roboto"/>
                <a:ea typeface="Roboto"/>
                <a:cs typeface="Roboto"/>
                <a:sym typeface="Roboto"/>
              </a:rPr>
              <a:t> by default.</a:t>
            </a:r>
            <a:endParaRPr dirty="0">
              <a:latin typeface="Roboto"/>
              <a:ea typeface="Roboto"/>
              <a:cs typeface="Roboto"/>
              <a:sym typeface="Roboto"/>
            </a:endParaRPr>
          </a:p>
        </p:txBody>
      </p:sp>
      <p:sp>
        <p:nvSpPr>
          <p:cNvPr id="1536" name="Google Shape;1536;p105"/>
          <p:cNvSpPr/>
          <p:nvPr/>
        </p:nvSpPr>
        <p:spPr>
          <a:xfrm>
            <a:off x="1352550" y="20787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05"/>
          <p:cNvSpPr txBox="1">
            <a:spLocks noGrp="1"/>
          </p:cNvSpPr>
          <p:nvPr>
            <p:ph type="subTitle" idx="2"/>
          </p:nvPr>
        </p:nvSpPr>
        <p:spPr>
          <a:xfrm>
            <a:off x="-12225" y="2081150"/>
            <a:ext cx="9168600" cy="606900"/>
          </a:xfrm>
          <a:prstGeom prst="rect">
            <a:avLst/>
          </a:prstGeom>
          <a:noFill/>
          <a:ln>
            <a:noFill/>
          </a:ln>
        </p:spPr>
        <p:txBody>
          <a:bodyPr spcFirstLastPara="1" wrap="square" lIns="1554475" tIns="0" rIns="457200" bIns="0" anchor="ctr" anchorCtr="0">
            <a:noAutofit/>
          </a:bodyPr>
          <a:lstStyle/>
          <a:p>
            <a:pPr marL="0" lvl="0" indent="0" algn="l" rtl="0">
              <a:spcBef>
                <a:spcPts val="0"/>
              </a:spcBef>
              <a:spcAft>
                <a:spcPts val="0"/>
              </a:spcAft>
              <a:buNone/>
            </a:pPr>
            <a:r>
              <a:rPr lang="en" sz="1800" dirty="0">
                <a:latin typeface="Roboto"/>
                <a:ea typeface="Roboto"/>
                <a:cs typeface="Roboto"/>
                <a:sym typeface="Roboto"/>
              </a:rPr>
              <a:t>This means that your website will automatically look great when viewed on screens ranging from monitors to tablets to phones. </a:t>
            </a:r>
            <a:endParaRPr sz="1800" dirty="0">
              <a:latin typeface="Roboto"/>
              <a:ea typeface="Roboto"/>
              <a:cs typeface="Roboto"/>
              <a:sym typeface="Roboto"/>
            </a:endParaRPr>
          </a:p>
        </p:txBody>
      </p:sp>
      <p:pic>
        <p:nvPicPr>
          <p:cNvPr id="1538" name="Google Shape;1538;p105"/>
          <p:cNvPicPr preferRelativeResize="0"/>
          <p:nvPr/>
        </p:nvPicPr>
        <p:blipFill rotWithShape="1">
          <a:blip r:embed="rId3">
            <a:alphaModFix/>
          </a:blip>
          <a:srcRect t="1774" b="1765"/>
          <a:stretch/>
        </p:blipFill>
        <p:spPr>
          <a:xfrm>
            <a:off x="429768" y="1250411"/>
            <a:ext cx="785567" cy="606900"/>
          </a:xfrm>
          <a:prstGeom prst="rect">
            <a:avLst/>
          </a:prstGeom>
          <a:noFill/>
          <a:ln>
            <a:noFill/>
          </a:ln>
        </p:spPr>
      </p:pic>
      <p:pic>
        <p:nvPicPr>
          <p:cNvPr id="1539" name="Google Shape;1539;p105"/>
          <p:cNvPicPr preferRelativeResize="0"/>
          <p:nvPr/>
        </p:nvPicPr>
        <p:blipFill rotWithShape="1">
          <a:blip r:embed="rId3">
            <a:alphaModFix/>
          </a:blip>
          <a:srcRect t="1774" b="1765"/>
          <a:stretch/>
        </p:blipFill>
        <p:spPr>
          <a:xfrm>
            <a:off x="429768" y="2074698"/>
            <a:ext cx="785566" cy="606900"/>
          </a:xfrm>
          <a:prstGeom prst="rect">
            <a:avLst/>
          </a:prstGeom>
          <a:noFill/>
          <a:ln>
            <a:noFill/>
          </a:ln>
        </p:spPr>
      </p:pic>
      <p:pic>
        <p:nvPicPr>
          <p:cNvPr id="1540" name="Google Shape;1540;p105"/>
          <p:cNvPicPr preferRelativeResize="0"/>
          <p:nvPr/>
        </p:nvPicPr>
        <p:blipFill>
          <a:blip r:embed="rId4">
            <a:alphaModFix/>
          </a:blip>
          <a:stretch>
            <a:fillRect/>
          </a:stretch>
        </p:blipFill>
        <p:spPr>
          <a:xfrm>
            <a:off x="2716375" y="2752876"/>
            <a:ext cx="3711250" cy="2087575"/>
          </a:xfrm>
          <a:prstGeom prst="rect">
            <a:avLst/>
          </a:prstGeom>
          <a:noFill/>
          <a:ln>
            <a:noFill/>
          </a:ln>
        </p:spPr>
      </p:pic>
      <p:sp>
        <p:nvSpPr>
          <p:cNvPr id="1541" name="Google Shape;1541;p105"/>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46</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545"/>
        <p:cNvGrpSpPr/>
        <p:nvPr/>
      </p:nvGrpSpPr>
      <p:grpSpPr>
        <a:xfrm>
          <a:off x="0" y="0"/>
          <a:ext cx="0" cy="0"/>
          <a:chOff x="0" y="0"/>
          <a:chExt cx="0" cy="0"/>
        </a:xfrm>
      </p:grpSpPr>
      <p:sp>
        <p:nvSpPr>
          <p:cNvPr id="1546" name="Google Shape;1546;p106"/>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HTML/CSS/Bootstrap Analogy</a:t>
            </a:r>
            <a:endParaRPr/>
          </a:p>
        </p:txBody>
      </p:sp>
      <p:sp>
        <p:nvSpPr>
          <p:cNvPr id="1547" name="Google Shape;1547;p106"/>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graphicFrame>
        <p:nvGraphicFramePr>
          <p:cNvPr id="1548" name="Google Shape;1548;p106"/>
          <p:cNvGraphicFramePr/>
          <p:nvPr/>
        </p:nvGraphicFramePr>
        <p:xfrm>
          <a:off x="546425" y="918650"/>
          <a:ext cx="8236875" cy="3691160"/>
        </p:xfrm>
        <a:graphic>
          <a:graphicData uri="http://schemas.openxmlformats.org/drawingml/2006/table">
            <a:tbl>
              <a:tblPr>
                <a:noFill/>
                <a:tableStyleId>{ACB5F7A0-7247-4046-ADE6-0DC0DB8CACEA}</a:tableStyleId>
              </a:tblPr>
              <a:tblGrid>
                <a:gridCol w="2745625">
                  <a:extLst>
                    <a:ext uri="{9D8B030D-6E8A-4147-A177-3AD203B41FA5}">
                      <a16:colId xmlns:a16="http://schemas.microsoft.com/office/drawing/2014/main" val="20000"/>
                    </a:ext>
                  </a:extLst>
                </a:gridCol>
                <a:gridCol w="2745625">
                  <a:extLst>
                    <a:ext uri="{9D8B030D-6E8A-4147-A177-3AD203B41FA5}">
                      <a16:colId xmlns:a16="http://schemas.microsoft.com/office/drawing/2014/main" val="20001"/>
                    </a:ext>
                  </a:extLst>
                </a:gridCol>
                <a:gridCol w="2745625">
                  <a:extLst>
                    <a:ext uri="{9D8B030D-6E8A-4147-A177-3AD203B41FA5}">
                      <a16:colId xmlns:a16="http://schemas.microsoft.com/office/drawing/2014/main" val="20002"/>
                    </a:ext>
                  </a:extLst>
                </a:gridCol>
              </a:tblGrid>
              <a:tr h="459500">
                <a:tc>
                  <a:txBody>
                    <a:bodyPr/>
                    <a:lstStyle/>
                    <a:p>
                      <a:pPr marL="0" lvl="0" indent="0" algn="l" rtl="0">
                        <a:spcBef>
                          <a:spcPts val="0"/>
                        </a:spcBef>
                        <a:spcAft>
                          <a:spcPts val="0"/>
                        </a:spcAft>
                        <a:buNone/>
                      </a:pPr>
                      <a:r>
                        <a:rPr lang="en" sz="1600" b="1">
                          <a:solidFill>
                            <a:srgbClr val="FFFFFF"/>
                          </a:solidFill>
                        </a:rPr>
                        <a:t>HTML Alone</a:t>
                      </a:r>
                      <a:endParaRPr sz="1600" b="1">
                        <a:solidFill>
                          <a:srgbClr val="FFFFFF"/>
                        </a:solidFill>
                      </a:endParaRPr>
                    </a:p>
                  </a:txBody>
                  <a:tcPr marL="137150" marR="91425" marT="91425" marB="91425" anchor="b">
                    <a:solidFill>
                      <a:srgbClr val="674EA7"/>
                    </a:solidFill>
                  </a:tcPr>
                </a:tc>
                <a:tc>
                  <a:txBody>
                    <a:bodyPr/>
                    <a:lstStyle/>
                    <a:p>
                      <a:pPr marL="0" lvl="0" indent="0" algn="l" rtl="0">
                        <a:spcBef>
                          <a:spcPts val="0"/>
                        </a:spcBef>
                        <a:spcAft>
                          <a:spcPts val="0"/>
                        </a:spcAft>
                        <a:buNone/>
                      </a:pPr>
                      <a:r>
                        <a:rPr lang="en" sz="1600" b="1">
                          <a:solidFill>
                            <a:srgbClr val="FFFFFF"/>
                          </a:solidFill>
                        </a:rPr>
                        <a:t>HTML and CSS</a:t>
                      </a:r>
                      <a:endParaRPr sz="1600" b="1">
                        <a:solidFill>
                          <a:srgbClr val="FFFFFF"/>
                        </a:solidFill>
                      </a:endParaRPr>
                    </a:p>
                  </a:txBody>
                  <a:tcPr marL="137150" marR="91425" marT="91425" marB="91425" anchor="b">
                    <a:solidFill>
                      <a:srgbClr val="2E75B6"/>
                    </a:solidFill>
                  </a:tcPr>
                </a:tc>
                <a:tc>
                  <a:txBody>
                    <a:bodyPr/>
                    <a:lstStyle/>
                    <a:p>
                      <a:pPr marL="0" lvl="0" indent="0" algn="l" rtl="0">
                        <a:spcBef>
                          <a:spcPts val="0"/>
                        </a:spcBef>
                        <a:spcAft>
                          <a:spcPts val="0"/>
                        </a:spcAft>
                        <a:buNone/>
                      </a:pPr>
                      <a:r>
                        <a:rPr lang="en" sz="1600" b="1">
                          <a:solidFill>
                            <a:schemeClr val="lt1"/>
                          </a:solidFill>
                        </a:rPr>
                        <a:t>HTML/CSS and Bootstrap </a:t>
                      </a:r>
                      <a:endParaRPr sz="1600" b="1">
                        <a:solidFill>
                          <a:srgbClr val="FFFFFF"/>
                        </a:solidFill>
                      </a:endParaRPr>
                    </a:p>
                  </a:txBody>
                  <a:tcPr marL="137150" marR="91425" marT="91425" marB="91425" anchor="b">
                    <a:solidFill>
                      <a:srgbClr val="212940"/>
                    </a:solidFill>
                  </a:tcPr>
                </a:tc>
                <a:extLst>
                  <a:ext uri="{0D108BD9-81ED-4DB2-BD59-A6C34878D82A}">
                    <a16:rowId xmlns:a16="http://schemas.microsoft.com/office/drawing/2014/main" val="10000"/>
                  </a:ext>
                </a:extLst>
              </a:tr>
              <a:tr h="644975">
                <a:tc>
                  <a:txBody>
                    <a:bodyPr/>
                    <a:lstStyle/>
                    <a:p>
                      <a:pPr marL="0" lvl="0" indent="0" algn="l" rtl="0">
                        <a:spcBef>
                          <a:spcPts val="0"/>
                        </a:spcBef>
                        <a:spcAft>
                          <a:spcPts val="0"/>
                        </a:spcAft>
                        <a:buClr>
                          <a:srgbClr val="000000"/>
                        </a:buClr>
                        <a:buSzPts val="1100"/>
                        <a:buFont typeface="Arial"/>
                        <a:buNone/>
                      </a:pPr>
                      <a:r>
                        <a:rPr lang="en" sz="1300"/>
                        <a:t>Like writing papers </a:t>
                      </a:r>
                      <a:br>
                        <a:rPr lang="en" sz="1300"/>
                      </a:br>
                      <a:r>
                        <a:rPr lang="en" sz="1300"/>
                        <a:t>in Notepad.</a:t>
                      </a:r>
                      <a:endParaRPr sz="1300"/>
                    </a:p>
                  </a:txBody>
                  <a:tcPr marL="137150" marR="91425" marT="91425" marB="91425"/>
                </a:tc>
                <a:tc>
                  <a:txBody>
                    <a:bodyPr/>
                    <a:lstStyle/>
                    <a:p>
                      <a:pPr marL="0" lvl="0" indent="0" algn="l" rtl="0">
                        <a:spcBef>
                          <a:spcPts val="0"/>
                        </a:spcBef>
                        <a:spcAft>
                          <a:spcPts val="0"/>
                        </a:spcAft>
                        <a:buNone/>
                      </a:pPr>
                      <a:r>
                        <a:rPr lang="en" sz="1300"/>
                        <a:t>Like writing papers in </a:t>
                      </a:r>
                      <a:br>
                        <a:rPr lang="en" sz="1300"/>
                      </a:br>
                      <a:r>
                        <a:rPr lang="en" sz="1300"/>
                        <a:t>Microsoft Word.</a:t>
                      </a:r>
                      <a:endParaRPr sz="1300"/>
                    </a:p>
                  </a:txBody>
                  <a:tcPr marL="137150" marR="91425" marT="91425" marB="91425"/>
                </a:tc>
                <a:tc>
                  <a:txBody>
                    <a:bodyPr/>
                    <a:lstStyle/>
                    <a:p>
                      <a:pPr marL="0" lvl="0" indent="0" algn="l" rtl="0">
                        <a:spcBef>
                          <a:spcPts val="0"/>
                        </a:spcBef>
                        <a:spcAft>
                          <a:spcPts val="0"/>
                        </a:spcAft>
                        <a:buNone/>
                      </a:pPr>
                      <a:r>
                        <a:rPr lang="en" sz="1300"/>
                        <a:t>Like writing papers in Microsoft Word </a:t>
                      </a:r>
                      <a:r>
                        <a:rPr lang="en" sz="1300" i="1"/>
                        <a:t>using a template</a:t>
                      </a:r>
                      <a:r>
                        <a:rPr lang="en" sz="1300"/>
                        <a:t>.</a:t>
                      </a:r>
                      <a:endParaRPr sz="1300"/>
                    </a:p>
                  </a:txBody>
                  <a:tcPr marL="137150" marR="91425" marT="91425" marB="91425"/>
                </a:tc>
                <a:extLst>
                  <a:ext uri="{0D108BD9-81ED-4DB2-BD59-A6C34878D82A}">
                    <a16:rowId xmlns:a16="http://schemas.microsoft.com/office/drawing/2014/main" val="10001"/>
                  </a:ext>
                </a:extLst>
              </a:tr>
              <a:tr h="644975">
                <a:tc>
                  <a:txBody>
                    <a:bodyPr/>
                    <a:lstStyle/>
                    <a:p>
                      <a:pPr marL="0" lvl="0" indent="0" algn="l" rtl="0">
                        <a:spcBef>
                          <a:spcPts val="0"/>
                        </a:spcBef>
                        <a:spcAft>
                          <a:spcPts val="0"/>
                        </a:spcAft>
                        <a:buNone/>
                      </a:pPr>
                      <a:r>
                        <a:rPr lang="en" sz="1300"/>
                        <a:t>Used to write unformatted text (i.e, content only).</a:t>
                      </a:r>
                      <a:endParaRPr sz="1300"/>
                    </a:p>
                  </a:txBody>
                  <a:tcPr marL="137150" marR="91425" marT="91425" marB="91425"/>
                </a:tc>
                <a:tc>
                  <a:txBody>
                    <a:bodyPr/>
                    <a:lstStyle/>
                    <a:p>
                      <a:pPr marL="0" lvl="0" indent="0" algn="l" rtl="0">
                        <a:spcBef>
                          <a:spcPts val="0"/>
                        </a:spcBef>
                        <a:spcAft>
                          <a:spcPts val="0"/>
                        </a:spcAft>
                        <a:buNone/>
                      </a:pPr>
                      <a:r>
                        <a:rPr lang="en" sz="1300"/>
                        <a:t>Used both to write the content </a:t>
                      </a:r>
                      <a:r>
                        <a:rPr lang="en" sz="1300" i="1"/>
                        <a:t>and</a:t>
                      </a:r>
                      <a:r>
                        <a:rPr lang="en" sz="1300"/>
                        <a:t> format it (color, font, alignment, layout, etc.).</a:t>
                      </a:r>
                      <a:endParaRPr sz="1300"/>
                    </a:p>
                  </a:txBody>
                  <a:tcPr marL="137150" marR="91425" marT="91425" marB="91425"/>
                </a:tc>
                <a:tc>
                  <a:txBody>
                    <a:bodyPr/>
                    <a:lstStyle/>
                    <a:p>
                      <a:pPr marL="0" lvl="0" indent="0" algn="l" rtl="0">
                        <a:spcBef>
                          <a:spcPts val="0"/>
                        </a:spcBef>
                        <a:spcAft>
                          <a:spcPts val="0"/>
                        </a:spcAft>
                        <a:buNone/>
                      </a:pPr>
                      <a:r>
                        <a:rPr lang="en" sz="1300"/>
                        <a:t>You can still customize it, but you’re starting with a pre-built style and aesthetic.</a:t>
                      </a:r>
                      <a:endParaRPr sz="1300"/>
                    </a:p>
                  </a:txBody>
                  <a:tcPr marL="137150" marR="91425" marT="91425" marB="91425"/>
                </a:tc>
                <a:extLst>
                  <a:ext uri="{0D108BD9-81ED-4DB2-BD59-A6C34878D82A}">
                    <a16:rowId xmlns:a16="http://schemas.microsoft.com/office/drawing/2014/main" val="10002"/>
                  </a:ext>
                </a:extLst>
              </a:tr>
              <a:tr h="1809475">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3"/>
                  </a:ext>
                </a:extLst>
              </a:tr>
            </a:tbl>
          </a:graphicData>
        </a:graphic>
      </p:graphicFrame>
      <p:pic>
        <p:nvPicPr>
          <p:cNvPr id="1549" name="Google Shape;1549;p106"/>
          <p:cNvPicPr preferRelativeResize="0"/>
          <p:nvPr/>
        </p:nvPicPr>
        <p:blipFill>
          <a:blip r:embed="rId3">
            <a:alphaModFix/>
          </a:blip>
          <a:stretch>
            <a:fillRect/>
          </a:stretch>
        </p:blipFill>
        <p:spPr>
          <a:xfrm>
            <a:off x="1049977" y="3070700"/>
            <a:ext cx="1709700" cy="1344599"/>
          </a:xfrm>
          <a:prstGeom prst="rect">
            <a:avLst/>
          </a:prstGeom>
          <a:noFill/>
          <a:ln>
            <a:noFill/>
          </a:ln>
        </p:spPr>
      </p:pic>
      <p:pic>
        <p:nvPicPr>
          <p:cNvPr id="1550" name="Google Shape;1550;p106"/>
          <p:cNvPicPr preferRelativeResize="0"/>
          <p:nvPr/>
        </p:nvPicPr>
        <p:blipFill>
          <a:blip r:embed="rId4">
            <a:alphaModFix/>
          </a:blip>
          <a:stretch>
            <a:fillRect/>
          </a:stretch>
        </p:blipFill>
        <p:spPr>
          <a:xfrm>
            <a:off x="3751575" y="3070700"/>
            <a:ext cx="1826575" cy="1344600"/>
          </a:xfrm>
          <a:prstGeom prst="rect">
            <a:avLst/>
          </a:prstGeom>
          <a:noFill/>
          <a:ln>
            <a:noFill/>
          </a:ln>
        </p:spPr>
      </p:pic>
      <p:pic>
        <p:nvPicPr>
          <p:cNvPr id="1551" name="Google Shape;1551;p106"/>
          <p:cNvPicPr preferRelativeResize="0"/>
          <p:nvPr/>
        </p:nvPicPr>
        <p:blipFill>
          <a:blip r:embed="rId4">
            <a:alphaModFix/>
          </a:blip>
          <a:stretch>
            <a:fillRect/>
          </a:stretch>
        </p:blipFill>
        <p:spPr>
          <a:xfrm>
            <a:off x="6144650" y="3297943"/>
            <a:ext cx="1209176" cy="890107"/>
          </a:xfrm>
          <a:prstGeom prst="rect">
            <a:avLst/>
          </a:prstGeom>
          <a:noFill/>
          <a:ln>
            <a:noFill/>
          </a:ln>
        </p:spPr>
      </p:pic>
      <p:sp>
        <p:nvSpPr>
          <p:cNvPr id="1553" name="Google Shape;1553;p106"/>
          <p:cNvSpPr txBox="1"/>
          <p:nvPr/>
        </p:nvSpPr>
        <p:spPr>
          <a:xfrm>
            <a:off x="7277625" y="3371850"/>
            <a:ext cx="414900" cy="59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Roboto"/>
                <a:ea typeface="Roboto"/>
                <a:cs typeface="Roboto"/>
                <a:sym typeface="Roboto"/>
              </a:rPr>
              <a:t>+</a:t>
            </a:r>
            <a:endParaRPr sz="3000" b="1">
              <a:latin typeface="Roboto"/>
              <a:ea typeface="Roboto"/>
              <a:cs typeface="Roboto"/>
              <a:sym typeface="Roboto"/>
            </a:endParaRPr>
          </a:p>
        </p:txBody>
      </p:sp>
      <p:sp>
        <p:nvSpPr>
          <p:cNvPr id="1554" name="Google Shape;1554;p106"/>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47</a:t>
            </a:fld>
            <a:endParaRPr/>
          </a:p>
        </p:txBody>
      </p:sp>
      <p:pic>
        <p:nvPicPr>
          <p:cNvPr id="3074" name="Picture 2" descr="Image result for word template icon">
            <a:extLst>
              <a:ext uri="{FF2B5EF4-FFF2-40B4-BE49-F238E27FC236}">
                <a16:creationId xmlns:a16="http://schemas.microsoft.com/office/drawing/2014/main" id="{FCB2C5CF-696D-4F1C-9D5A-9D1444141A0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26362" y="3203154"/>
            <a:ext cx="930792" cy="93079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559"/>
        <p:cNvGrpSpPr/>
        <p:nvPr/>
      </p:nvGrpSpPr>
      <p:grpSpPr>
        <a:xfrm>
          <a:off x="0" y="0"/>
          <a:ext cx="0" cy="0"/>
          <a:chOff x="0" y="0"/>
          <a:chExt cx="0" cy="0"/>
        </a:xfrm>
      </p:grpSpPr>
      <p:sp>
        <p:nvSpPr>
          <p:cNvPr id="1560" name="Google Shape;1560;p107"/>
          <p:cNvSpPr txBox="1">
            <a:spLocks noGrp="1"/>
          </p:cNvSpPr>
          <p:nvPr>
            <p:ph type="title"/>
          </p:nvPr>
        </p:nvSpPr>
        <p:spPr>
          <a:xfrm>
            <a:off x="274325" y="2088475"/>
            <a:ext cx="8595300" cy="79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Key Bootstrap Features</a:t>
            </a:r>
            <a:endParaRPr/>
          </a:p>
        </p:txBody>
      </p:sp>
      <p:sp>
        <p:nvSpPr>
          <p:cNvPr id="1561" name="Google Shape;1561;p107"/>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562" name="Google Shape;1562;p10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
              <a:t>48</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567"/>
        <p:cNvGrpSpPr/>
        <p:nvPr/>
      </p:nvGrpSpPr>
      <p:grpSpPr>
        <a:xfrm>
          <a:off x="0" y="0"/>
          <a:ext cx="0" cy="0"/>
          <a:chOff x="0" y="0"/>
          <a:chExt cx="0" cy="0"/>
        </a:xfrm>
      </p:grpSpPr>
      <p:sp>
        <p:nvSpPr>
          <p:cNvPr id="1568" name="Google Shape;1568;p108"/>
          <p:cNvSpPr/>
          <p:nvPr/>
        </p:nvSpPr>
        <p:spPr>
          <a:xfrm>
            <a:off x="-5871" y="0"/>
            <a:ext cx="9144000" cy="490391"/>
          </a:xfrm>
          <a:prstGeom prst="flowChartProcess">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a:solidFill>
                <a:schemeClr val="lt1"/>
              </a:solidFill>
              <a:latin typeface="Arial"/>
              <a:ea typeface="Arial"/>
              <a:cs typeface="Arial"/>
              <a:sym typeface="Arial"/>
            </a:endParaRPr>
          </a:p>
        </p:txBody>
      </p:sp>
      <p:sp>
        <p:nvSpPr>
          <p:cNvPr id="1569" name="Google Shape;1569;p108"/>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Bootstrap Components</a:t>
            </a:r>
            <a:endParaRPr/>
          </a:p>
        </p:txBody>
      </p:sp>
      <p:sp>
        <p:nvSpPr>
          <p:cNvPr id="1570" name="Google Shape;1570;p108"/>
          <p:cNvSpPr txBox="1">
            <a:spLocks noGrp="1"/>
          </p:cNvSpPr>
          <p:nvPr>
            <p:ph type="subTitle" idx="1"/>
          </p:nvPr>
        </p:nvSpPr>
        <p:spPr>
          <a:xfrm>
            <a:off x="0" y="675975"/>
            <a:ext cx="9144000" cy="3648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Clr>
                <a:schemeClr val="dk1"/>
              </a:buClr>
              <a:buSzPts val="1100"/>
              <a:buFont typeface="Arial"/>
              <a:buNone/>
            </a:pPr>
            <a:r>
              <a:rPr lang="en"/>
              <a:t>Bootstrap offers a wide range of components that you should consider including in your future web projects. Flip through the documentation and incorporate elements as you see fit. </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1571" name="Google Shape;1571;p108"/>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graphicFrame>
        <p:nvGraphicFramePr>
          <p:cNvPr id="1572" name="Google Shape;1572;p108"/>
          <p:cNvGraphicFramePr/>
          <p:nvPr>
            <p:extLst>
              <p:ext uri="{D42A27DB-BD31-4B8C-83A1-F6EECF244321}">
                <p14:modId xmlns:p14="http://schemas.microsoft.com/office/powerpoint/2010/main" val="182052496"/>
              </p:ext>
            </p:extLst>
          </p:nvPr>
        </p:nvGraphicFramePr>
        <p:xfrm>
          <a:off x="542500" y="1866300"/>
          <a:ext cx="8154375" cy="2057250"/>
        </p:xfrm>
        <a:graphic>
          <a:graphicData uri="http://schemas.openxmlformats.org/drawingml/2006/table">
            <a:tbl>
              <a:tblPr>
                <a:noFill/>
                <a:tableStyleId>{ACB5F7A0-7247-4046-ADE6-0DC0DB8CACEA}</a:tableStyleId>
              </a:tblPr>
              <a:tblGrid>
                <a:gridCol w="1630875">
                  <a:extLst>
                    <a:ext uri="{9D8B030D-6E8A-4147-A177-3AD203B41FA5}">
                      <a16:colId xmlns:a16="http://schemas.microsoft.com/office/drawing/2014/main" val="20000"/>
                    </a:ext>
                  </a:extLst>
                </a:gridCol>
                <a:gridCol w="1630875">
                  <a:extLst>
                    <a:ext uri="{9D8B030D-6E8A-4147-A177-3AD203B41FA5}">
                      <a16:colId xmlns:a16="http://schemas.microsoft.com/office/drawing/2014/main" val="20001"/>
                    </a:ext>
                  </a:extLst>
                </a:gridCol>
                <a:gridCol w="1630875">
                  <a:extLst>
                    <a:ext uri="{9D8B030D-6E8A-4147-A177-3AD203B41FA5}">
                      <a16:colId xmlns:a16="http://schemas.microsoft.com/office/drawing/2014/main" val="20002"/>
                    </a:ext>
                  </a:extLst>
                </a:gridCol>
                <a:gridCol w="1630875">
                  <a:extLst>
                    <a:ext uri="{9D8B030D-6E8A-4147-A177-3AD203B41FA5}">
                      <a16:colId xmlns:a16="http://schemas.microsoft.com/office/drawing/2014/main" val="20003"/>
                    </a:ext>
                  </a:extLst>
                </a:gridCol>
                <a:gridCol w="1630875">
                  <a:extLst>
                    <a:ext uri="{9D8B030D-6E8A-4147-A177-3AD203B41FA5}">
                      <a16:colId xmlns:a16="http://schemas.microsoft.com/office/drawing/2014/main" val="20004"/>
                    </a:ext>
                  </a:extLst>
                </a:gridCol>
              </a:tblGrid>
              <a:tr h="342875">
                <a:tc gridSpan="5">
                  <a:txBody>
                    <a:bodyPr/>
                    <a:lstStyle/>
                    <a:p>
                      <a:pPr marL="0" lvl="0" indent="0" algn="l" rtl="0">
                        <a:spcBef>
                          <a:spcPts val="0"/>
                        </a:spcBef>
                        <a:spcAft>
                          <a:spcPts val="200"/>
                        </a:spcAft>
                        <a:buNone/>
                      </a:pPr>
                      <a:r>
                        <a:rPr lang="en" sz="1200">
                          <a:solidFill>
                            <a:srgbClr val="FFFFFF"/>
                          </a:solidFill>
                          <a:latin typeface="Roboto"/>
                          <a:ea typeface="Roboto"/>
                          <a:cs typeface="Roboto"/>
                          <a:sym typeface="Roboto"/>
                        </a:rPr>
                        <a:t>Bootstrap Components</a:t>
                      </a:r>
                      <a:endParaRPr sz="1200">
                        <a:solidFill>
                          <a:srgbClr val="FFFFFF"/>
                        </a:solidFill>
                        <a:latin typeface="Roboto"/>
                        <a:ea typeface="Roboto"/>
                        <a:cs typeface="Roboto"/>
                        <a:sym typeface="Roboto"/>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674EA7"/>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42875">
                <a:tc>
                  <a:txBody>
                    <a:bodyPr/>
                    <a:lstStyle/>
                    <a:p>
                      <a:pPr marL="0" lvl="0" indent="0" algn="l" rtl="0">
                        <a:spcBef>
                          <a:spcPts val="0"/>
                        </a:spcBef>
                        <a:spcAft>
                          <a:spcPts val="200"/>
                        </a:spcAft>
                        <a:buNone/>
                      </a:pPr>
                      <a:r>
                        <a:rPr lang="en" sz="1200">
                          <a:latin typeface="Roboto"/>
                          <a:ea typeface="Roboto"/>
                          <a:cs typeface="Roboto"/>
                          <a:sym typeface="Roboto"/>
                        </a:rPr>
                        <a:t>Glyphicons</a:t>
                      </a:r>
                      <a:endParaRPr sz="1200">
                        <a:latin typeface="Roboto"/>
                        <a:ea typeface="Roboto"/>
                        <a:cs typeface="Roboto"/>
                        <a:sym typeface="Roboto"/>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1200">
                          <a:solidFill>
                            <a:schemeClr val="dk1"/>
                          </a:solidFill>
                          <a:latin typeface="Roboto"/>
                          <a:ea typeface="Roboto"/>
                          <a:cs typeface="Roboto"/>
                          <a:sym typeface="Roboto"/>
                        </a:rPr>
                        <a:t>Navs</a:t>
                      </a:r>
                      <a:endParaRPr sz="1200">
                        <a:latin typeface="Roboto"/>
                        <a:ea typeface="Roboto"/>
                        <a:cs typeface="Roboto"/>
                        <a:sym typeface="Roboto"/>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1200">
                          <a:latin typeface="Roboto"/>
                          <a:ea typeface="Roboto"/>
                          <a:cs typeface="Roboto"/>
                          <a:sym typeface="Roboto"/>
                        </a:rPr>
                        <a:t>Badges</a:t>
                      </a:r>
                      <a:endParaRPr sz="1200">
                        <a:latin typeface="Roboto"/>
                        <a:ea typeface="Roboto"/>
                        <a:cs typeface="Roboto"/>
                        <a:sym typeface="Roboto"/>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1200">
                          <a:latin typeface="Roboto"/>
                          <a:ea typeface="Roboto"/>
                          <a:cs typeface="Roboto"/>
                          <a:sym typeface="Roboto"/>
                        </a:rPr>
                        <a:t>Progress bars</a:t>
                      </a:r>
                      <a:endParaRPr sz="1200">
                        <a:latin typeface="Roboto"/>
                        <a:ea typeface="Roboto"/>
                        <a:cs typeface="Roboto"/>
                        <a:sym typeface="Roboto"/>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200"/>
                        <a:t>Wells</a:t>
                      </a:r>
                      <a:endParaRPr sz="1200"/>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extLst>
                  <a:ext uri="{0D108BD9-81ED-4DB2-BD59-A6C34878D82A}">
                    <a16:rowId xmlns:a16="http://schemas.microsoft.com/office/drawing/2014/main" val="10001"/>
                  </a:ext>
                </a:extLst>
              </a:tr>
              <a:tr h="342875">
                <a:tc>
                  <a:txBody>
                    <a:bodyPr/>
                    <a:lstStyle/>
                    <a:p>
                      <a:pPr marL="0" lvl="0" indent="0" algn="l" rtl="0">
                        <a:spcBef>
                          <a:spcPts val="0"/>
                        </a:spcBef>
                        <a:spcAft>
                          <a:spcPts val="200"/>
                        </a:spcAft>
                        <a:buNone/>
                      </a:pPr>
                      <a:r>
                        <a:rPr lang="en" sz="1200" dirty="0">
                          <a:latin typeface="Roboto"/>
                          <a:ea typeface="Roboto"/>
                          <a:cs typeface="Roboto"/>
                          <a:sym typeface="Roboto"/>
                        </a:rPr>
                        <a:t>Dropdowns</a:t>
                      </a:r>
                      <a:endParaRPr sz="1200" dirty="0">
                        <a:latin typeface="Roboto"/>
                        <a:ea typeface="Roboto"/>
                        <a:cs typeface="Roboto"/>
                        <a:sym typeface="Roboto"/>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1200">
                          <a:solidFill>
                            <a:schemeClr val="dk1"/>
                          </a:solidFill>
                          <a:latin typeface="Roboto"/>
                          <a:ea typeface="Roboto"/>
                          <a:cs typeface="Roboto"/>
                          <a:sym typeface="Roboto"/>
                        </a:rPr>
                        <a:t>Navbar</a:t>
                      </a:r>
                      <a:endParaRPr sz="1200">
                        <a:solidFill>
                          <a:schemeClr val="dk1"/>
                        </a:solidFill>
                        <a:latin typeface="Roboto"/>
                        <a:ea typeface="Roboto"/>
                        <a:cs typeface="Roboto"/>
                        <a:sym typeface="Roboto"/>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1200">
                          <a:latin typeface="Roboto"/>
                          <a:ea typeface="Roboto"/>
                          <a:cs typeface="Roboto"/>
                          <a:sym typeface="Roboto"/>
                        </a:rPr>
                        <a:t>Jumbotron</a:t>
                      </a:r>
                      <a:endParaRPr sz="1200">
                        <a:latin typeface="Roboto"/>
                        <a:ea typeface="Roboto"/>
                        <a:cs typeface="Roboto"/>
                        <a:sym typeface="Roboto"/>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1200">
                          <a:latin typeface="Roboto"/>
                          <a:ea typeface="Roboto"/>
                          <a:cs typeface="Roboto"/>
                          <a:sym typeface="Roboto"/>
                        </a:rPr>
                        <a:t>Media object</a:t>
                      </a:r>
                      <a:endParaRPr sz="1200">
                        <a:latin typeface="Roboto"/>
                        <a:ea typeface="Roboto"/>
                        <a:cs typeface="Roboto"/>
                        <a:sym typeface="Roboto"/>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endParaRPr sz="1200"/>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342875">
                <a:tc>
                  <a:txBody>
                    <a:bodyPr/>
                    <a:lstStyle/>
                    <a:p>
                      <a:pPr marL="0" lvl="0" indent="0" algn="l" rtl="0">
                        <a:spcBef>
                          <a:spcPts val="0"/>
                        </a:spcBef>
                        <a:spcAft>
                          <a:spcPts val="200"/>
                        </a:spcAft>
                        <a:buNone/>
                      </a:pPr>
                      <a:r>
                        <a:rPr lang="en" sz="1200">
                          <a:solidFill>
                            <a:schemeClr val="dk1"/>
                          </a:solidFill>
                          <a:latin typeface="Roboto"/>
                          <a:ea typeface="Roboto"/>
                          <a:cs typeface="Roboto"/>
                          <a:sym typeface="Roboto"/>
                        </a:rPr>
                        <a:t>Button groups</a:t>
                      </a:r>
                      <a:endParaRPr sz="1200">
                        <a:latin typeface="Roboto"/>
                        <a:ea typeface="Roboto"/>
                        <a:cs typeface="Roboto"/>
                        <a:sym typeface="Roboto"/>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1200">
                          <a:solidFill>
                            <a:schemeClr val="dk1"/>
                          </a:solidFill>
                          <a:latin typeface="Roboto"/>
                          <a:ea typeface="Roboto"/>
                          <a:cs typeface="Roboto"/>
                          <a:sym typeface="Roboto"/>
                        </a:rPr>
                        <a:t>Breadcrumbs</a:t>
                      </a:r>
                      <a:endParaRPr sz="1200">
                        <a:solidFill>
                          <a:schemeClr val="dk1"/>
                        </a:solidFill>
                        <a:latin typeface="Roboto"/>
                        <a:ea typeface="Roboto"/>
                        <a:cs typeface="Roboto"/>
                        <a:sym typeface="Roboto"/>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1200">
                          <a:solidFill>
                            <a:schemeClr val="dk1"/>
                          </a:solidFill>
                          <a:latin typeface="Roboto"/>
                          <a:ea typeface="Roboto"/>
                          <a:cs typeface="Roboto"/>
                          <a:sym typeface="Roboto"/>
                        </a:rPr>
                        <a:t>Page header</a:t>
                      </a:r>
                      <a:endParaRPr sz="1200">
                        <a:solidFill>
                          <a:schemeClr val="dk1"/>
                        </a:solidFill>
                        <a:latin typeface="Roboto"/>
                        <a:ea typeface="Roboto"/>
                        <a:cs typeface="Roboto"/>
                        <a:sym typeface="Roboto"/>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1200">
                          <a:solidFill>
                            <a:schemeClr val="dk1"/>
                          </a:solidFill>
                          <a:latin typeface="Roboto"/>
                          <a:ea typeface="Roboto"/>
                          <a:cs typeface="Roboto"/>
                          <a:sym typeface="Roboto"/>
                        </a:rPr>
                        <a:t>List group</a:t>
                      </a:r>
                      <a:endParaRPr sz="1200">
                        <a:solidFill>
                          <a:schemeClr val="dk1"/>
                        </a:solidFill>
                        <a:latin typeface="Roboto"/>
                        <a:ea typeface="Roboto"/>
                        <a:cs typeface="Roboto"/>
                        <a:sym typeface="Roboto"/>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endParaRPr sz="1200"/>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extLst>
                  <a:ext uri="{0D108BD9-81ED-4DB2-BD59-A6C34878D82A}">
                    <a16:rowId xmlns:a16="http://schemas.microsoft.com/office/drawing/2014/main" val="10003"/>
                  </a:ext>
                </a:extLst>
              </a:tr>
              <a:tr h="342875">
                <a:tc>
                  <a:txBody>
                    <a:bodyPr/>
                    <a:lstStyle/>
                    <a:p>
                      <a:pPr marL="0" lvl="0" indent="0" algn="l" rtl="0">
                        <a:spcBef>
                          <a:spcPts val="0"/>
                        </a:spcBef>
                        <a:spcAft>
                          <a:spcPts val="200"/>
                        </a:spcAft>
                        <a:buNone/>
                      </a:pPr>
                      <a:r>
                        <a:rPr lang="en" sz="1200" dirty="0">
                          <a:latin typeface="Roboto"/>
                          <a:ea typeface="Roboto"/>
                          <a:cs typeface="Roboto"/>
                          <a:sym typeface="Roboto"/>
                        </a:rPr>
                        <a:t>Button dropdown</a:t>
                      </a:r>
                      <a:endParaRPr sz="1200" dirty="0">
                        <a:latin typeface="Roboto"/>
                        <a:ea typeface="Roboto"/>
                        <a:cs typeface="Roboto"/>
                        <a:sym typeface="Roboto"/>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lnSpc>
                          <a:spcPct val="80000"/>
                        </a:lnSpc>
                        <a:spcBef>
                          <a:spcPts val="400"/>
                        </a:spcBef>
                        <a:spcAft>
                          <a:spcPts val="0"/>
                        </a:spcAft>
                        <a:buNone/>
                      </a:pPr>
                      <a:r>
                        <a:rPr lang="en" sz="1200">
                          <a:solidFill>
                            <a:schemeClr val="dk1"/>
                          </a:solidFill>
                          <a:latin typeface="Roboto"/>
                          <a:ea typeface="Roboto"/>
                          <a:cs typeface="Roboto"/>
                          <a:sym typeface="Roboto"/>
                        </a:rPr>
                        <a:t>Pagination</a:t>
                      </a:r>
                      <a:endParaRPr sz="1200">
                        <a:latin typeface="Roboto"/>
                        <a:ea typeface="Roboto"/>
                        <a:cs typeface="Roboto"/>
                        <a:sym typeface="Roboto"/>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1200">
                          <a:latin typeface="Roboto"/>
                          <a:ea typeface="Roboto"/>
                          <a:cs typeface="Roboto"/>
                          <a:sym typeface="Roboto"/>
                        </a:rPr>
                        <a:t>Thumbnails</a:t>
                      </a:r>
                      <a:endParaRPr sz="1200">
                        <a:latin typeface="Roboto"/>
                        <a:ea typeface="Roboto"/>
                        <a:cs typeface="Roboto"/>
                        <a:sym typeface="Roboto"/>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1200">
                          <a:latin typeface="Roboto"/>
                          <a:ea typeface="Roboto"/>
                          <a:cs typeface="Roboto"/>
                          <a:sym typeface="Roboto"/>
                        </a:rPr>
                        <a:t>Panels</a:t>
                      </a:r>
                      <a:endParaRPr sz="1200">
                        <a:latin typeface="Roboto"/>
                        <a:ea typeface="Roboto"/>
                        <a:cs typeface="Roboto"/>
                        <a:sym typeface="Roboto"/>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endParaRPr sz="1200"/>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r h="342875">
                <a:tc>
                  <a:txBody>
                    <a:bodyPr/>
                    <a:lstStyle/>
                    <a:p>
                      <a:pPr marL="0" lvl="0" indent="0" algn="l" rtl="0">
                        <a:spcBef>
                          <a:spcPts val="0"/>
                        </a:spcBef>
                        <a:spcAft>
                          <a:spcPts val="200"/>
                        </a:spcAft>
                        <a:buNone/>
                      </a:pPr>
                      <a:r>
                        <a:rPr lang="en" sz="1200">
                          <a:latin typeface="Roboto"/>
                          <a:ea typeface="Roboto"/>
                          <a:cs typeface="Roboto"/>
                          <a:sym typeface="Roboto"/>
                        </a:rPr>
                        <a:t>Input groups</a:t>
                      </a:r>
                      <a:endParaRPr sz="1200">
                        <a:latin typeface="Roboto"/>
                        <a:ea typeface="Roboto"/>
                        <a:cs typeface="Roboto"/>
                        <a:sym typeface="Roboto"/>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200">
                          <a:latin typeface="Roboto"/>
                          <a:ea typeface="Roboto"/>
                          <a:cs typeface="Roboto"/>
                          <a:sym typeface="Roboto"/>
                        </a:rPr>
                        <a:t>Labels</a:t>
                      </a:r>
                      <a:endParaRPr sz="1200">
                        <a:latin typeface="Roboto"/>
                        <a:ea typeface="Roboto"/>
                        <a:cs typeface="Roboto"/>
                        <a:sym typeface="Roboto"/>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1200">
                          <a:latin typeface="Roboto"/>
                          <a:ea typeface="Roboto"/>
                          <a:cs typeface="Roboto"/>
                          <a:sym typeface="Roboto"/>
                        </a:rPr>
                        <a:t>Alerts</a:t>
                      </a:r>
                      <a:endParaRPr sz="1200">
                        <a:latin typeface="Roboto"/>
                        <a:ea typeface="Roboto"/>
                        <a:cs typeface="Roboto"/>
                        <a:sym typeface="Roboto"/>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200"/>
                        </a:spcAft>
                        <a:buNone/>
                      </a:pPr>
                      <a:r>
                        <a:rPr lang="en" sz="1200">
                          <a:latin typeface="Roboto"/>
                          <a:ea typeface="Roboto"/>
                          <a:cs typeface="Roboto"/>
                          <a:sym typeface="Roboto"/>
                        </a:rPr>
                        <a:t>Responsive embed</a:t>
                      </a:r>
                      <a:endParaRPr sz="1200">
                        <a:latin typeface="Roboto"/>
                        <a:ea typeface="Roboto"/>
                        <a:cs typeface="Roboto"/>
                        <a:sym typeface="Roboto"/>
                      </a:endParaRPr>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endParaRPr sz="1200" dirty="0"/>
                    </a:p>
                  </a:txBody>
                  <a:tcPr marL="91425" marR="91425" marT="0" marB="0" anchor="ctr">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D9D9D9"/>
                      </a:solidFill>
                      <a:prstDash val="solid"/>
                      <a:round/>
                      <a:headEnd type="none" w="sm" len="sm"/>
                      <a:tailEnd type="none" w="sm" len="sm"/>
                    </a:lnB>
                    <a:solidFill>
                      <a:srgbClr val="FFFFFF"/>
                    </a:solidFill>
                  </a:tcPr>
                </a:tc>
                <a:extLst>
                  <a:ext uri="{0D108BD9-81ED-4DB2-BD59-A6C34878D82A}">
                    <a16:rowId xmlns:a16="http://schemas.microsoft.com/office/drawing/2014/main" val="10005"/>
                  </a:ext>
                </a:extLst>
              </a:tr>
            </a:tbl>
          </a:graphicData>
        </a:graphic>
      </p:graphicFrame>
      <p:sp>
        <p:nvSpPr>
          <p:cNvPr id="1573" name="Google Shape;1573;p108"/>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49</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4"/>
        <p:cNvGrpSpPr/>
        <p:nvPr/>
      </p:nvGrpSpPr>
      <p:grpSpPr>
        <a:xfrm>
          <a:off x="0" y="0"/>
          <a:ext cx="0" cy="0"/>
          <a:chOff x="0" y="0"/>
          <a:chExt cx="0" cy="0"/>
        </a:xfrm>
      </p:grpSpPr>
      <p:sp>
        <p:nvSpPr>
          <p:cNvPr id="1085" name="Google Shape;1085;p65"/>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Clr>
                <a:schemeClr val="dk1"/>
              </a:buClr>
              <a:buSzPts val="1100"/>
              <a:buFont typeface="Arial"/>
              <a:buNone/>
            </a:pPr>
            <a:r>
              <a:rPr lang="en"/>
              <a:t>Feedback #1: Pace Is Fast</a:t>
            </a:r>
            <a:endParaRPr/>
          </a:p>
          <a:p>
            <a:pPr marL="0" lvl="0" indent="0" algn="l" rtl="0">
              <a:spcBef>
                <a:spcPts val="0"/>
              </a:spcBef>
              <a:spcAft>
                <a:spcPts val="0"/>
              </a:spcAft>
              <a:buNone/>
            </a:pPr>
            <a:endParaRPr/>
          </a:p>
        </p:txBody>
      </p:sp>
      <p:sp>
        <p:nvSpPr>
          <p:cNvPr id="1086" name="Google Shape;1086;p65"/>
          <p:cNvSpPr txBox="1">
            <a:spLocks noGrp="1"/>
          </p:cNvSpPr>
          <p:nvPr>
            <p:ph type="subTitle" idx="1"/>
          </p:nvPr>
        </p:nvSpPr>
        <p:spPr>
          <a:xfrm>
            <a:off x="0" y="675975"/>
            <a:ext cx="9144000" cy="3648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None/>
            </a:pPr>
            <a:r>
              <a:rPr lang="en"/>
              <a:t>Here’s the reality: the pace of this program is fast.</a:t>
            </a:r>
            <a:endParaRPr/>
          </a:p>
        </p:txBody>
      </p:sp>
      <p:sp>
        <p:nvSpPr>
          <p:cNvPr id="1087" name="Google Shape;1087;p65"/>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088" name="Google Shape;1088;p65"/>
          <p:cNvSpPr txBox="1">
            <a:spLocks noGrp="1"/>
          </p:cNvSpPr>
          <p:nvPr>
            <p:ph type="subTitle" idx="3"/>
          </p:nvPr>
        </p:nvSpPr>
        <p:spPr>
          <a:xfrm>
            <a:off x="25" y="1319425"/>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100" dirty="0"/>
              <a:t>We could slow down and make it easier but that wouldn’t prepare you to be developers right out of the program.</a:t>
            </a:r>
            <a:endParaRPr sz="1100" dirty="0"/>
          </a:p>
        </p:txBody>
      </p:sp>
      <p:sp>
        <p:nvSpPr>
          <p:cNvPr id="1089" name="Google Shape;1089;p65"/>
          <p:cNvSpPr txBox="1">
            <a:spLocks noGrp="1"/>
          </p:cNvSpPr>
          <p:nvPr>
            <p:ph type="subTitle" idx="4"/>
          </p:nvPr>
        </p:nvSpPr>
        <p:spPr>
          <a:xfrm>
            <a:off x="-12175" y="2004950"/>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100"/>
              <a:t>Take up the challenge. Try to retain as much as you can during the course. </a:t>
            </a:r>
            <a:endParaRPr sz="1100"/>
          </a:p>
        </p:txBody>
      </p:sp>
      <p:sp>
        <p:nvSpPr>
          <p:cNvPr id="1090" name="Google Shape;1090;p65"/>
          <p:cNvSpPr txBox="1">
            <a:spLocks noGrp="1"/>
          </p:cNvSpPr>
          <p:nvPr>
            <p:ph type="subTitle" idx="5"/>
          </p:nvPr>
        </p:nvSpPr>
        <p:spPr>
          <a:xfrm>
            <a:off x="100" y="2695275"/>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100"/>
              <a:t>After the program is over, go back and review the concepts you need a refresher on. </a:t>
            </a:r>
            <a:endParaRPr sz="1100"/>
          </a:p>
        </p:txBody>
      </p:sp>
      <p:sp>
        <p:nvSpPr>
          <p:cNvPr id="1091" name="Google Shape;1091;p65"/>
          <p:cNvSpPr txBox="1">
            <a:spLocks noGrp="1"/>
          </p:cNvSpPr>
          <p:nvPr>
            <p:ph type="subTitle" idx="6"/>
          </p:nvPr>
        </p:nvSpPr>
        <p:spPr>
          <a:xfrm>
            <a:off x="-12300" y="3385575"/>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100"/>
              <a:t>Don’t try to master every little detail. </a:t>
            </a:r>
            <a:endParaRPr sz="1100"/>
          </a:p>
        </p:txBody>
      </p:sp>
      <p:sp>
        <p:nvSpPr>
          <p:cNvPr id="1092" name="Google Shape;1092;p65"/>
          <p:cNvSpPr txBox="1">
            <a:spLocks noGrp="1"/>
          </p:cNvSpPr>
          <p:nvPr>
            <p:ph type="subTitle" idx="7"/>
          </p:nvPr>
        </p:nvSpPr>
        <p:spPr>
          <a:xfrm>
            <a:off x="0" y="4078300"/>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100"/>
              <a:t>Focus on the big picture and how to find what you need, when you need it. </a:t>
            </a:r>
            <a:endParaRPr sz="1100"/>
          </a:p>
        </p:txBody>
      </p:sp>
      <p:sp>
        <p:nvSpPr>
          <p:cNvPr id="1093" name="Google Shape;1093;p65"/>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5</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Shape 1614"/>
        <p:cNvGrpSpPr/>
        <p:nvPr/>
      </p:nvGrpSpPr>
      <p:grpSpPr>
        <a:xfrm>
          <a:off x="0" y="0"/>
          <a:ext cx="0" cy="0"/>
          <a:chOff x="0" y="0"/>
          <a:chExt cx="0" cy="0"/>
        </a:xfrm>
      </p:grpSpPr>
      <p:pic>
        <p:nvPicPr>
          <p:cNvPr id="1615" name="Google Shape;1615;p112"/>
          <p:cNvPicPr preferRelativeResize="0"/>
          <p:nvPr/>
        </p:nvPicPr>
        <p:blipFill rotWithShape="1">
          <a:blip r:embed="rId3">
            <a:alphaModFix/>
          </a:blip>
          <a:srcRect/>
          <a:stretch/>
        </p:blipFill>
        <p:spPr>
          <a:xfrm>
            <a:off x="509698" y="762956"/>
            <a:ext cx="4525566" cy="1712669"/>
          </a:xfrm>
          <a:prstGeom prst="rect">
            <a:avLst/>
          </a:prstGeom>
          <a:noFill/>
          <a:ln>
            <a:noFill/>
          </a:ln>
        </p:spPr>
      </p:pic>
      <p:sp>
        <p:nvSpPr>
          <p:cNvPr id="1616" name="Google Shape;1616;p112"/>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Bootstrap Form</a:t>
            </a:r>
            <a:endParaRPr/>
          </a:p>
        </p:txBody>
      </p:sp>
      <p:sp>
        <p:nvSpPr>
          <p:cNvPr id="1617" name="Google Shape;1617;p112"/>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pic>
        <p:nvPicPr>
          <p:cNvPr id="1618" name="Google Shape;1618;p112"/>
          <p:cNvPicPr preferRelativeResize="0"/>
          <p:nvPr/>
        </p:nvPicPr>
        <p:blipFill rotWithShape="1">
          <a:blip r:embed="rId4">
            <a:alphaModFix/>
          </a:blip>
          <a:srcRect/>
          <a:stretch/>
        </p:blipFill>
        <p:spPr>
          <a:xfrm>
            <a:off x="1375326" y="2556115"/>
            <a:ext cx="4370079" cy="2280041"/>
          </a:xfrm>
          <a:prstGeom prst="rect">
            <a:avLst/>
          </a:prstGeom>
          <a:noFill/>
          <a:ln>
            <a:noFill/>
          </a:ln>
        </p:spPr>
      </p:pic>
      <p:sp>
        <p:nvSpPr>
          <p:cNvPr id="1619" name="Google Shape;1619;p112"/>
          <p:cNvSpPr txBox="1">
            <a:spLocks noGrp="1"/>
          </p:cNvSpPr>
          <p:nvPr>
            <p:ph type="body" idx="3"/>
          </p:nvPr>
        </p:nvSpPr>
        <p:spPr>
          <a:xfrm>
            <a:off x="175" y="2637550"/>
            <a:ext cx="2022900" cy="786300"/>
          </a:xfrm>
          <a:prstGeom prst="rect">
            <a:avLst/>
          </a:prstGeom>
        </p:spPr>
        <p:txBody>
          <a:bodyPr spcFirstLastPara="1" wrap="square" lIns="457200" tIns="0" rIns="457200" bIns="914400" anchor="t" anchorCtr="0">
            <a:noAutofit/>
          </a:bodyPr>
          <a:lstStyle/>
          <a:p>
            <a:pPr marL="0" lvl="0" indent="0" algn="l" rtl="0">
              <a:spcBef>
                <a:spcPts val="0"/>
              </a:spcBef>
              <a:spcAft>
                <a:spcPts val="800"/>
              </a:spcAft>
              <a:buNone/>
            </a:pPr>
            <a:r>
              <a:rPr lang="en"/>
              <a:t>Example: </a:t>
            </a:r>
            <a:endParaRPr/>
          </a:p>
        </p:txBody>
      </p:sp>
      <p:sp>
        <p:nvSpPr>
          <p:cNvPr id="1620" name="Google Shape;1620;p112"/>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50</a:t>
            </a:fld>
            <a:endParaRPr/>
          </a:p>
        </p:txBody>
      </p:sp>
    </p:spTree>
  </p:cSld>
  <p:clrMapOvr>
    <a:masterClrMapping/>
  </p:clrMapOvr>
  <mc:AlternateContent xmlns:mc="http://schemas.openxmlformats.org/markup-compatibility/2006" xmlns:p14="http://schemas.microsoft.com/office/powerpoint/2010/main">
    <mc:Choice Requires="p14">
      <p:transition p14:dur="400">
        <p:fade thruBlk="1"/>
      </p:transition>
    </mc:Choice>
    <mc:Fallback xmlns="">
      <p:transition>
        <p:fade thruBlk="1"/>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Shape 1590"/>
        <p:cNvGrpSpPr/>
        <p:nvPr/>
      </p:nvGrpSpPr>
      <p:grpSpPr>
        <a:xfrm>
          <a:off x="0" y="0"/>
          <a:ext cx="0" cy="0"/>
          <a:chOff x="0" y="0"/>
          <a:chExt cx="0" cy="0"/>
        </a:xfrm>
      </p:grpSpPr>
      <p:sp>
        <p:nvSpPr>
          <p:cNvPr id="1591" name="Google Shape;1591;p110"/>
          <p:cNvSpPr/>
          <p:nvPr/>
        </p:nvSpPr>
        <p:spPr>
          <a:xfrm>
            <a:off x="-5871" y="0"/>
            <a:ext cx="9144000" cy="490391"/>
          </a:xfrm>
          <a:prstGeom prst="flowChartProcess">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a:solidFill>
                <a:schemeClr val="lt1"/>
              </a:solidFill>
              <a:latin typeface="Arial"/>
              <a:ea typeface="Arial"/>
              <a:cs typeface="Arial"/>
              <a:sym typeface="Arial"/>
            </a:endParaRPr>
          </a:p>
        </p:txBody>
      </p:sp>
      <p:pic>
        <p:nvPicPr>
          <p:cNvPr id="1592" name="Google Shape;1592;p110"/>
          <p:cNvPicPr preferRelativeResize="0"/>
          <p:nvPr/>
        </p:nvPicPr>
        <p:blipFill rotWithShape="1">
          <a:blip r:embed="rId3">
            <a:alphaModFix/>
          </a:blip>
          <a:srcRect/>
          <a:stretch/>
        </p:blipFill>
        <p:spPr>
          <a:xfrm>
            <a:off x="422675" y="3514688"/>
            <a:ext cx="5761322" cy="945356"/>
          </a:xfrm>
          <a:prstGeom prst="rect">
            <a:avLst/>
          </a:prstGeom>
          <a:noFill/>
          <a:ln>
            <a:noFill/>
          </a:ln>
        </p:spPr>
      </p:pic>
      <p:sp>
        <p:nvSpPr>
          <p:cNvPr id="1593" name="Google Shape;1593;p110"/>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Bootstrap Jumbotron</a:t>
            </a:r>
            <a:endParaRPr/>
          </a:p>
        </p:txBody>
      </p:sp>
      <p:sp>
        <p:nvSpPr>
          <p:cNvPr id="1594" name="Google Shape;1594;p110"/>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595" name="Google Shape;1595;p110"/>
          <p:cNvSpPr/>
          <p:nvPr/>
        </p:nvSpPr>
        <p:spPr>
          <a:xfrm>
            <a:off x="422675" y="837025"/>
            <a:ext cx="8218500" cy="24129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274300" tIns="182875" rIns="274300" bIns="91425" anchor="t" anchorCtr="0">
            <a:noAutofit/>
          </a:bodyPr>
          <a:lstStyle/>
          <a:p>
            <a:pPr marL="0" lvl="0" indent="0" algn="l" rtl="0">
              <a:spcBef>
                <a:spcPts val="0"/>
              </a:spcBef>
              <a:spcAft>
                <a:spcPts val="0"/>
              </a:spcAft>
              <a:buNone/>
            </a:pPr>
            <a:r>
              <a:rPr lang="en" sz="5500">
                <a:solidFill>
                  <a:schemeClr val="dk1"/>
                </a:solidFill>
                <a:latin typeface="Roboto Medium"/>
                <a:ea typeface="Roboto Medium"/>
                <a:cs typeface="Roboto Medium"/>
                <a:sym typeface="Roboto Medium"/>
              </a:rPr>
              <a:t>Hello, World!</a:t>
            </a:r>
            <a:endParaRPr sz="5500">
              <a:solidFill>
                <a:schemeClr val="dk1"/>
              </a:solidFill>
              <a:latin typeface="Roboto Medium"/>
              <a:ea typeface="Roboto Medium"/>
              <a:cs typeface="Roboto Medium"/>
              <a:sym typeface="Roboto Medium"/>
            </a:endParaRPr>
          </a:p>
          <a:p>
            <a:pPr marL="0" lvl="0" indent="0" algn="l" rtl="0">
              <a:spcBef>
                <a:spcPts val="800"/>
              </a:spcBef>
              <a:spcAft>
                <a:spcPts val="0"/>
              </a:spcAft>
              <a:buClr>
                <a:schemeClr val="dk1"/>
              </a:buClr>
              <a:buSzPts val="1100"/>
              <a:buFont typeface="Arial"/>
              <a:buNone/>
            </a:pPr>
            <a:r>
              <a:rPr lang="en" sz="1800">
                <a:solidFill>
                  <a:schemeClr val="dk1"/>
                </a:solidFill>
                <a:latin typeface="Roboto Light"/>
                <a:ea typeface="Roboto Light"/>
                <a:cs typeface="Roboto Light"/>
                <a:sym typeface="Roboto Light"/>
              </a:rPr>
              <a:t>This is a simple hero unit, a simple jumbotron-style component for calling </a:t>
            </a:r>
            <a:br>
              <a:rPr lang="en" sz="1800">
                <a:solidFill>
                  <a:schemeClr val="dk1"/>
                </a:solidFill>
                <a:latin typeface="Roboto Light"/>
                <a:ea typeface="Roboto Light"/>
                <a:cs typeface="Roboto Light"/>
                <a:sym typeface="Roboto Light"/>
              </a:rPr>
            </a:br>
            <a:r>
              <a:rPr lang="en" sz="1800">
                <a:solidFill>
                  <a:schemeClr val="dk1"/>
                </a:solidFill>
                <a:latin typeface="Roboto Light"/>
                <a:ea typeface="Roboto Light"/>
                <a:cs typeface="Roboto Light"/>
                <a:sym typeface="Roboto Light"/>
              </a:rPr>
              <a:t>extra attention to featured content or information. </a:t>
            </a:r>
            <a:r>
              <a:rPr lang="en" sz="1800">
                <a:solidFill>
                  <a:schemeClr val="dk1"/>
                </a:solidFill>
                <a:latin typeface="Roboto Medium"/>
                <a:ea typeface="Roboto Medium"/>
                <a:cs typeface="Roboto Medium"/>
                <a:sym typeface="Roboto Medium"/>
              </a:rPr>
              <a:t> </a:t>
            </a:r>
            <a:endParaRPr sz="1800">
              <a:solidFill>
                <a:schemeClr val="dk1"/>
              </a:solidFill>
              <a:latin typeface="Roboto Medium"/>
              <a:ea typeface="Roboto Medium"/>
              <a:cs typeface="Roboto Medium"/>
              <a:sym typeface="Roboto Medium"/>
            </a:endParaRPr>
          </a:p>
        </p:txBody>
      </p:sp>
      <p:sp>
        <p:nvSpPr>
          <p:cNvPr id="1596" name="Google Shape;1596;p110"/>
          <p:cNvSpPr/>
          <p:nvPr/>
        </p:nvSpPr>
        <p:spPr>
          <a:xfrm>
            <a:off x="704875" y="2697475"/>
            <a:ext cx="1878300" cy="360600"/>
          </a:xfrm>
          <a:prstGeom prst="roundRect">
            <a:avLst>
              <a:gd name="adj" fmla="val 16667"/>
            </a:avLst>
          </a:prstGeom>
          <a:solidFill>
            <a:srgbClr val="1155C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oboto"/>
                <a:ea typeface="Roboto"/>
                <a:cs typeface="Roboto"/>
                <a:sym typeface="Roboto"/>
              </a:rPr>
              <a:t>Learn More</a:t>
            </a:r>
            <a:endParaRPr>
              <a:solidFill>
                <a:srgbClr val="FFFFFF"/>
              </a:solidFill>
              <a:latin typeface="Roboto"/>
              <a:ea typeface="Roboto"/>
              <a:cs typeface="Roboto"/>
              <a:sym typeface="Roboto"/>
            </a:endParaRPr>
          </a:p>
        </p:txBody>
      </p:sp>
      <p:sp>
        <p:nvSpPr>
          <p:cNvPr id="1597" name="Google Shape;1597;p110"/>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51</a:t>
            </a:fld>
            <a:endParaRPr/>
          </a:p>
        </p:txBody>
      </p:sp>
    </p:spTree>
  </p:cSld>
  <p:clrMapOvr>
    <a:masterClrMapping/>
  </p:clrMapOvr>
  <mc:AlternateContent xmlns:mc="http://schemas.openxmlformats.org/markup-compatibility/2006" xmlns:p14="http://schemas.microsoft.com/office/powerpoint/2010/main">
    <mc:Choice Requires="p14">
      <p:transition p14:dur="400">
        <p:fade thruBlk="1"/>
      </p:transition>
    </mc:Choice>
    <mc:Fallback xmlns="">
      <p:transition>
        <p:fade thruBlk="1"/>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Shape 1578"/>
        <p:cNvGrpSpPr/>
        <p:nvPr/>
      </p:nvGrpSpPr>
      <p:grpSpPr>
        <a:xfrm>
          <a:off x="0" y="0"/>
          <a:ext cx="0" cy="0"/>
          <a:chOff x="0" y="0"/>
          <a:chExt cx="0" cy="0"/>
        </a:xfrm>
      </p:grpSpPr>
      <p:sp>
        <p:nvSpPr>
          <p:cNvPr id="1579" name="Google Shape;1579;p109"/>
          <p:cNvSpPr/>
          <p:nvPr/>
        </p:nvSpPr>
        <p:spPr>
          <a:xfrm>
            <a:off x="-5871" y="0"/>
            <a:ext cx="9144000" cy="490391"/>
          </a:xfrm>
          <a:prstGeom prst="flowChartProcess">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a:solidFill>
                <a:schemeClr val="lt1"/>
              </a:solidFill>
              <a:latin typeface="Arial"/>
              <a:ea typeface="Arial"/>
              <a:cs typeface="Arial"/>
              <a:sym typeface="Arial"/>
            </a:endParaRPr>
          </a:p>
        </p:txBody>
      </p:sp>
      <p:pic>
        <p:nvPicPr>
          <p:cNvPr id="1580" name="Google Shape;1580;p109"/>
          <p:cNvPicPr preferRelativeResize="0"/>
          <p:nvPr/>
        </p:nvPicPr>
        <p:blipFill rotWithShape="1">
          <a:blip r:embed="rId3">
            <a:alphaModFix/>
          </a:blip>
          <a:srcRect/>
          <a:stretch/>
        </p:blipFill>
        <p:spPr>
          <a:xfrm>
            <a:off x="1305028" y="1502213"/>
            <a:ext cx="6154341" cy="3257808"/>
          </a:xfrm>
          <a:prstGeom prst="rect">
            <a:avLst/>
          </a:prstGeom>
          <a:noFill/>
          <a:ln>
            <a:noFill/>
          </a:ln>
        </p:spPr>
      </p:pic>
      <p:sp>
        <p:nvSpPr>
          <p:cNvPr id="1581" name="Google Shape;1581;p109"/>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Bootstrap Nav Bars</a:t>
            </a:r>
            <a:endParaRPr/>
          </a:p>
        </p:txBody>
      </p:sp>
      <p:sp>
        <p:nvSpPr>
          <p:cNvPr id="1582" name="Google Shape;1582;p109"/>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583" name="Google Shape;1583;p109"/>
          <p:cNvSpPr txBox="1">
            <a:spLocks noGrp="1"/>
          </p:cNvSpPr>
          <p:nvPr>
            <p:ph type="body" idx="3"/>
          </p:nvPr>
        </p:nvSpPr>
        <p:spPr>
          <a:xfrm>
            <a:off x="175" y="1436650"/>
            <a:ext cx="6960600" cy="1893300"/>
          </a:xfrm>
          <a:prstGeom prst="rect">
            <a:avLst/>
          </a:prstGeom>
        </p:spPr>
        <p:txBody>
          <a:bodyPr spcFirstLastPara="1" wrap="square" lIns="457200" tIns="0" rIns="457200" bIns="914400" anchor="t" anchorCtr="0">
            <a:noAutofit/>
          </a:bodyPr>
          <a:lstStyle/>
          <a:p>
            <a:pPr marL="0" lvl="0" indent="0" algn="l" rtl="0">
              <a:spcBef>
                <a:spcPts val="0"/>
              </a:spcBef>
              <a:spcAft>
                <a:spcPts val="800"/>
              </a:spcAft>
              <a:buNone/>
            </a:pPr>
            <a:r>
              <a:rPr lang="en"/>
              <a:t>Example: </a:t>
            </a:r>
            <a:endParaRPr/>
          </a:p>
        </p:txBody>
      </p:sp>
      <p:graphicFrame>
        <p:nvGraphicFramePr>
          <p:cNvPr id="1584" name="Google Shape;1584;p109"/>
          <p:cNvGraphicFramePr/>
          <p:nvPr/>
        </p:nvGraphicFramePr>
        <p:xfrm>
          <a:off x="430000" y="840413"/>
          <a:ext cx="8272250" cy="342875"/>
        </p:xfrm>
        <a:graphic>
          <a:graphicData uri="http://schemas.openxmlformats.org/drawingml/2006/table">
            <a:tbl>
              <a:tblPr>
                <a:noFill/>
                <a:tableStyleId>{ACB5F7A0-7247-4046-ADE6-0DC0DB8CACEA}</a:tableStyleId>
              </a:tblPr>
              <a:tblGrid>
                <a:gridCol w="3645950">
                  <a:extLst>
                    <a:ext uri="{9D8B030D-6E8A-4147-A177-3AD203B41FA5}">
                      <a16:colId xmlns:a16="http://schemas.microsoft.com/office/drawing/2014/main" val="20000"/>
                    </a:ext>
                  </a:extLst>
                </a:gridCol>
                <a:gridCol w="1542100">
                  <a:extLst>
                    <a:ext uri="{9D8B030D-6E8A-4147-A177-3AD203B41FA5}">
                      <a16:colId xmlns:a16="http://schemas.microsoft.com/office/drawing/2014/main" val="20001"/>
                    </a:ext>
                  </a:extLst>
                </a:gridCol>
                <a:gridCol w="1542100">
                  <a:extLst>
                    <a:ext uri="{9D8B030D-6E8A-4147-A177-3AD203B41FA5}">
                      <a16:colId xmlns:a16="http://schemas.microsoft.com/office/drawing/2014/main" val="20002"/>
                    </a:ext>
                  </a:extLst>
                </a:gridCol>
                <a:gridCol w="1542100">
                  <a:extLst>
                    <a:ext uri="{9D8B030D-6E8A-4147-A177-3AD203B41FA5}">
                      <a16:colId xmlns:a16="http://schemas.microsoft.com/office/drawing/2014/main" val="20003"/>
                    </a:ext>
                  </a:extLst>
                </a:gridCol>
              </a:tblGrid>
              <a:tr h="342875">
                <a:tc>
                  <a:txBody>
                    <a:bodyPr/>
                    <a:lstStyle/>
                    <a:p>
                      <a:pPr marL="0" lvl="0" indent="0" algn="l" rtl="0">
                        <a:spcBef>
                          <a:spcPts val="0"/>
                        </a:spcBef>
                        <a:spcAft>
                          <a:spcPts val="200"/>
                        </a:spcAft>
                        <a:buNone/>
                      </a:pPr>
                      <a:r>
                        <a:rPr lang="en" sz="1200">
                          <a:latin typeface="Roboto"/>
                          <a:ea typeface="Roboto"/>
                          <a:cs typeface="Roboto"/>
                          <a:sym typeface="Roboto"/>
                        </a:rPr>
                        <a:t>My First Website</a:t>
                      </a:r>
                      <a:endParaRPr sz="1200">
                        <a:latin typeface="Roboto"/>
                        <a:ea typeface="Roboto"/>
                        <a:cs typeface="Roboto"/>
                        <a:sym typeface="Roboto"/>
                      </a:endParaRPr>
                    </a:p>
                  </a:txBody>
                  <a:tcPr marL="91425" marR="91425" marT="0" marB="0" anchor="ctr">
                    <a:lnL w="9525" cap="flat" cmpd="sng">
                      <a:solidFill>
                        <a:srgbClr val="A9B7C0"/>
                      </a:solidFill>
                      <a:prstDash val="solid"/>
                      <a:round/>
                      <a:headEnd type="none" w="sm" len="sm"/>
                      <a:tailEnd type="none" w="sm" len="sm"/>
                    </a:lnL>
                    <a:lnR w="9525" cap="flat" cmpd="sng">
                      <a:solidFill>
                        <a:srgbClr val="A9B7C0"/>
                      </a:solidFill>
                      <a:prstDash val="solid"/>
                      <a:round/>
                      <a:headEnd type="none" w="sm" len="sm"/>
                      <a:tailEnd type="none" w="sm" len="sm"/>
                    </a:lnR>
                    <a:lnT w="9525" cap="flat" cmpd="sng">
                      <a:solidFill>
                        <a:srgbClr val="A9B7C0"/>
                      </a:solidFill>
                      <a:prstDash val="solid"/>
                      <a:round/>
                      <a:headEnd type="none" w="sm" len="sm"/>
                      <a:tailEnd type="none" w="sm" len="sm"/>
                    </a:lnT>
                    <a:lnB w="9525" cap="flat" cmpd="sng">
                      <a:solidFill>
                        <a:srgbClr val="A9B7C0"/>
                      </a:solidFill>
                      <a:prstDash val="solid"/>
                      <a:round/>
                      <a:headEnd type="none" w="sm" len="sm"/>
                      <a:tailEnd type="none" w="sm" len="sm"/>
                    </a:lnB>
                    <a:solidFill>
                      <a:srgbClr val="F3F3F3"/>
                    </a:solidFill>
                  </a:tcPr>
                </a:tc>
                <a:tc>
                  <a:txBody>
                    <a:bodyPr/>
                    <a:lstStyle/>
                    <a:p>
                      <a:pPr marL="0" lvl="0" indent="0" algn="l" rtl="0">
                        <a:spcBef>
                          <a:spcPts val="0"/>
                        </a:spcBef>
                        <a:spcAft>
                          <a:spcPts val="200"/>
                        </a:spcAft>
                        <a:buNone/>
                      </a:pPr>
                      <a:r>
                        <a:rPr lang="en" sz="1200">
                          <a:solidFill>
                            <a:schemeClr val="dk1"/>
                          </a:solidFill>
                          <a:latin typeface="Roboto"/>
                          <a:ea typeface="Roboto"/>
                          <a:cs typeface="Roboto"/>
                          <a:sym typeface="Roboto"/>
                        </a:rPr>
                        <a:t>Link 1</a:t>
                      </a:r>
                      <a:endParaRPr sz="1200">
                        <a:latin typeface="Roboto"/>
                        <a:ea typeface="Roboto"/>
                        <a:cs typeface="Roboto"/>
                        <a:sym typeface="Roboto"/>
                      </a:endParaRPr>
                    </a:p>
                  </a:txBody>
                  <a:tcPr marL="91425" marR="91425" marT="0" marB="0" anchor="ctr">
                    <a:lnL w="9525" cap="flat" cmpd="sng">
                      <a:solidFill>
                        <a:srgbClr val="A9B7C0"/>
                      </a:solidFill>
                      <a:prstDash val="solid"/>
                      <a:round/>
                      <a:headEnd type="none" w="sm" len="sm"/>
                      <a:tailEnd type="none" w="sm" len="sm"/>
                    </a:lnL>
                    <a:lnR w="9525" cap="flat" cmpd="sng">
                      <a:solidFill>
                        <a:srgbClr val="A9B7C0"/>
                      </a:solidFill>
                      <a:prstDash val="solid"/>
                      <a:round/>
                      <a:headEnd type="none" w="sm" len="sm"/>
                      <a:tailEnd type="none" w="sm" len="sm"/>
                    </a:lnR>
                    <a:lnT w="9525" cap="flat" cmpd="sng">
                      <a:solidFill>
                        <a:srgbClr val="A9B7C0"/>
                      </a:solidFill>
                      <a:prstDash val="solid"/>
                      <a:round/>
                      <a:headEnd type="none" w="sm" len="sm"/>
                      <a:tailEnd type="none" w="sm" len="sm"/>
                    </a:lnT>
                    <a:lnB w="9525" cap="flat" cmpd="sng">
                      <a:solidFill>
                        <a:srgbClr val="A9B7C0"/>
                      </a:solidFill>
                      <a:prstDash val="solid"/>
                      <a:round/>
                      <a:headEnd type="none" w="sm" len="sm"/>
                      <a:tailEnd type="none" w="sm" len="sm"/>
                    </a:lnB>
                    <a:solidFill>
                      <a:srgbClr val="F3F3F3"/>
                    </a:solidFill>
                  </a:tcPr>
                </a:tc>
                <a:tc>
                  <a:txBody>
                    <a:bodyPr/>
                    <a:lstStyle/>
                    <a:p>
                      <a:pPr marL="0" lvl="0" indent="0" algn="l" rtl="0">
                        <a:spcBef>
                          <a:spcPts val="0"/>
                        </a:spcBef>
                        <a:spcAft>
                          <a:spcPts val="200"/>
                        </a:spcAft>
                        <a:buNone/>
                      </a:pPr>
                      <a:r>
                        <a:rPr lang="en" sz="1200">
                          <a:solidFill>
                            <a:schemeClr val="dk1"/>
                          </a:solidFill>
                          <a:latin typeface="Roboto"/>
                          <a:ea typeface="Roboto"/>
                          <a:cs typeface="Roboto"/>
                          <a:sym typeface="Roboto"/>
                        </a:rPr>
                        <a:t>Link 2</a:t>
                      </a:r>
                      <a:endParaRPr sz="1200">
                        <a:latin typeface="Roboto"/>
                        <a:ea typeface="Roboto"/>
                        <a:cs typeface="Roboto"/>
                        <a:sym typeface="Roboto"/>
                      </a:endParaRPr>
                    </a:p>
                  </a:txBody>
                  <a:tcPr marL="91425" marR="91425" marT="0" marB="0" anchor="ctr">
                    <a:lnL w="9525" cap="flat" cmpd="sng">
                      <a:solidFill>
                        <a:srgbClr val="A9B7C0"/>
                      </a:solidFill>
                      <a:prstDash val="solid"/>
                      <a:round/>
                      <a:headEnd type="none" w="sm" len="sm"/>
                      <a:tailEnd type="none" w="sm" len="sm"/>
                    </a:lnL>
                    <a:lnR w="9525" cap="flat" cmpd="sng">
                      <a:solidFill>
                        <a:srgbClr val="A9B7C0"/>
                      </a:solidFill>
                      <a:prstDash val="solid"/>
                      <a:round/>
                      <a:headEnd type="none" w="sm" len="sm"/>
                      <a:tailEnd type="none" w="sm" len="sm"/>
                    </a:lnR>
                    <a:lnT w="9525" cap="flat" cmpd="sng">
                      <a:solidFill>
                        <a:srgbClr val="A9B7C0"/>
                      </a:solidFill>
                      <a:prstDash val="solid"/>
                      <a:round/>
                      <a:headEnd type="none" w="sm" len="sm"/>
                      <a:tailEnd type="none" w="sm" len="sm"/>
                    </a:lnT>
                    <a:lnB w="9525" cap="flat" cmpd="sng">
                      <a:solidFill>
                        <a:srgbClr val="A9B7C0"/>
                      </a:solidFill>
                      <a:prstDash val="solid"/>
                      <a:round/>
                      <a:headEnd type="none" w="sm" len="sm"/>
                      <a:tailEnd type="none" w="sm" len="sm"/>
                    </a:lnB>
                    <a:solidFill>
                      <a:srgbClr val="F3F3F3"/>
                    </a:solidFill>
                  </a:tcPr>
                </a:tc>
                <a:tc>
                  <a:txBody>
                    <a:bodyPr/>
                    <a:lstStyle/>
                    <a:p>
                      <a:pPr marL="0" lvl="0" indent="0" algn="l" rtl="0">
                        <a:spcBef>
                          <a:spcPts val="0"/>
                        </a:spcBef>
                        <a:spcAft>
                          <a:spcPts val="200"/>
                        </a:spcAft>
                        <a:buNone/>
                      </a:pPr>
                      <a:r>
                        <a:rPr lang="en" sz="1200">
                          <a:solidFill>
                            <a:schemeClr val="dk1"/>
                          </a:solidFill>
                          <a:latin typeface="Roboto"/>
                          <a:ea typeface="Roboto"/>
                          <a:cs typeface="Roboto"/>
                          <a:sym typeface="Roboto"/>
                        </a:rPr>
                        <a:t>Link 3</a:t>
                      </a:r>
                      <a:endParaRPr sz="1200">
                        <a:latin typeface="Roboto"/>
                        <a:ea typeface="Roboto"/>
                        <a:cs typeface="Roboto"/>
                        <a:sym typeface="Roboto"/>
                      </a:endParaRPr>
                    </a:p>
                  </a:txBody>
                  <a:tcPr marL="91425" marR="91425" marT="0" marB="0" anchor="ctr">
                    <a:lnL w="9525" cap="flat" cmpd="sng">
                      <a:solidFill>
                        <a:srgbClr val="A9B7C0"/>
                      </a:solidFill>
                      <a:prstDash val="solid"/>
                      <a:round/>
                      <a:headEnd type="none" w="sm" len="sm"/>
                      <a:tailEnd type="none" w="sm" len="sm"/>
                    </a:lnL>
                    <a:lnR w="9525" cap="flat" cmpd="sng">
                      <a:solidFill>
                        <a:srgbClr val="A9B7C0"/>
                      </a:solidFill>
                      <a:prstDash val="solid"/>
                      <a:round/>
                      <a:headEnd type="none" w="sm" len="sm"/>
                      <a:tailEnd type="none" w="sm" len="sm"/>
                    </a:lnR>
                    <a:lnT w="9525" cap="flat" cmpd="sng">
                      <a:solidFill>
                        <a:srgbClr val="A9B7C0"/>
                      </a:solidFill>
                      <a:prstDash val="solid"/>
                      <a:round/>
                      <a:headEnd type="none" w="sm" len="sm"/>
                      <a:tailEnd type="none" w="sm" len="sm"/>
                    </a:lnT>
                    <a:lnB w="9525" cap="flat" cmpd="sng">
                      <a:solidFill>
                        <a:srgbClr val="A9B7C0"/>
                      </a:solidFill>
                      <a:prstDash val="solid"/>
                      <a:round/>
                      <a:headEnd type="none" w="sm" len="sm"/>
                      <a:tailEnd type="none" w="sm" len="sm"/>
                    </a:lnB>
                    <a:solidFill>
                      <a:srgbClr val="F3F3F3"/>
                    </a:solidFill>
                  </a:tcPr>
                </a:tc>
                <a:extLst>
                  <a:ext uri="{0D108BD9-81ED-4DB2-BD59-A6C34878D82A}">
                    <a16:rowId xmlns:a16="http://schemas.microsoft.com/office/drawing/2014/main" val="10000"/>
                  </a:ext>
                </a:extLst>
              </a:tr>
            </a:tbl>
          </a:graphicData>
        </a:graphic>
      </p:graphicFrame>
      <p:sp>
        <p:nvSpPr>
          <p:cNvPr id="1585" name="Google Shape;1585;p109"/>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52</a:t>
            </a:fld>
            <a:endParaRPr/>
          </a:p>
        </p:txBody>
      </p:sp>
    </p:spTree>
  </p:cSld>
  <p:clrMapOvr>
    <a:masterClrMapping/>
  </p:clrMapOvr>
  <mc:AlternateContent xmlns:mc="http://schemas.openxmlformats.org/markup-compatibility/2006" xmlns:p14="http://schemas.microsoft.com/office/powerpoint/2010/main">
    <mc:Choice Requires="p14">
      <p:transition p14:dur="400">
        <p:fade thruBlk="1"/>
      </p:transition>
    </mc:Choice>
    <mc:Fallback xmlns="">
      <p:transition>
        <p:fade thruBlk="1"/>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Shape 1602"/>
        <p:cNvGrpSpPr/>
        <p:nvPr/>
      </p:nvGrpSpPr>
      <p:grpSpPr>
        <a:xfrm>
          <a:off x="0" y="0"/>
          <a:ext cx="0" cy="0"/>
          <a:chOff x="0" y="0"/>
          <a:chExt cx="0" cy="0"/>
        </a:xfrm>
      </p:grpSpPr>
      <p:sp>
        <p:nvSpPr>
          <p:cNvPr id="1603" name="Google Shape;1603;p111"/>
          <p:cNvSpPr/>
          <p:nvPr/>
        </p:nvSpPr>
        <p:spPr>
          <a:xfrm>
            <a:off x="-5871" y="0"/>
            <a:ext cx="9144000" cy="490391"/>
          </a:xfrm>
          <a:prstGeom prst="flowChartProcess">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a:solidFill>
                <a:schemeClr val="lt1"/>
              </a:solidFill>
              <a:latin typeface="Arial"/>
              <a:ea typeface="Arial"/>
              <a:cs typeface="Arial"/>
              <a:sym typeface="Arial"/>
            </a:endParaRPr>
          </a:p>
        </p:txBody>
      </p:sp>
      <p:pic>
        <p:nvPicPr>
          <p:cNvPr id="1604" name="Google Shape;1604;p111"/>
          <p:cNvPicPr preferRelativeResize="0"/>
          <p:nvPr/>
        </p:nvPicPr>
        <p:blipFill rotWithShape="1">
          <a:blip r:embed="rId3">
            <a:alphaModFix/>
          </a:blip>
          <a:srcRect/>
          <a:stretch/>
        </p:blipFill>
        <p:spPr>
          <a:xfrm>
            <a:off x="435763" y="843863"/>
            <a:ext cx="5986463" cy="1178719"/>
          </a:xfrm>
          <a:prstGeom prst="rect">
            <a:avLst/>
          </a:prstGeom>
          <a:noFill/>
          <a:ln>
            <a:noFill/>
          </a:ln>
        </p:spPr>
      </p:pic>
      <p:pic>
        <p:nvPicPr>
          <p:cNvPr id="1605" name="Google Shape;1605;p111"/>
          <p:cNvPicPr preferRelativeResize="0"/>
          <p:nvPr/>
        </p:nvPicPr>
        <p:blipFill rotWithShape="1">
          <a:blip r:embed="rId4">
            <a:alphaModFix/>
          </a:blip>
          <a:srcRect/>
          <a:stretch/>
        </p:blipFill>
        <p:spPr>
          <a:xfrm>
            <a:off x="1303025" y="2316672"/>
            <a:ext cx="3429000" cy="2372061"/>
          </a:xfrm>
          <a:prstGeom prst="rect">
            <a:avLst/>
          </a:prstGeom>
          <a:noFill/>
          <a:ln>
            <a:noFill/>
          </a:ln>
        </p:spPr>
      </p:pic>
      <p:sp>
        <p:nvSpPr>
          <p:cNvPr id="1606" name="Google Shape;1606;p111"/>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Bootstrap Table</a:t>
            </a:r>
            <a:endParaRPr/>
          </a:p>
        </p:txBody>
      </p:sp>
      <p:sp>
        <p:nvSpPr>
          <p:cNvPr id="1607" name="Google Shape;1607;p111"/>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608" name="Google Shape;1608;p111"/>
          <p:cNvSpPr txBox="1">
            <a:spLocks noGrp="1"/>
          </p:cNvSpPr>
          <p:nvPr>
            <p:ph type="body" idx="3"/>
          </p:nvPr>
        </p:nvSpPr>
        <p:spPr>
          <a:xfrm>
            <a:off x="175" y="2332750"/>
            <a:ext cx="2022900" cy="786300"/>
          </a:xfrm>
          <a:prstGeom prst="rect">
            <a:avLst/>
          </a:prstGeom>
        </p:spPr>
        <p:txBody>
          <a:bodyPr spcFirstLastPara="1" wrap="square" lIns="457200" tIns="0" rIns="457200" bIns="914400" anchor="t" anchorCtr="0">
            <a:noAutofit/>
          </a:bodyPr>
          <a:lstStyle/>
          <a:p>
            <a:pPr marL="0" lvl="0" indent="0" algn="l" rtl="0">
              <a:spcBef>
                <a:spcPts val="0"/>
              </a:spcBef>
              <a:spcAft>
                <a:spcPts val="800"/>
              </a:spcAft>
              <a:buNone/>
            </a:pPr>
            <a:r>
              <a:rPr lang="en"/>
              <a:t>Example: </a:t>
            </a:r>
            <a:endParaRPr/>
          </a:p>
        </p:txBody>
      </p:sp>
      <p:sp>
        <p:nvSpPr>
          <p:cNvPr id="1609" name="Google Shape;1609;p111"/>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53</a:t>
            </a:fld>
            <a:endParaRPr/>
          </a:p>
        </p:txBody>
      </p:sp>
    </p:spTree>
  </p:cSld>
  <p:clrMapOvr>
    <a:masterClrMapping/>
  </p:clrMapOvr>
  <mc:AlternateContent xmlns:mc="http://schemas.openxmlformats.org/markup-compatibility/2006" xmlns:p14="http://schemas.microsoft.com/office/powerpoint/2010/main">
    <mc:Choice Requires="p14">
      <p:transition p14:dur="400">
        <p:fade thruBlk="1"/>
      </p:transition>
    </mc:Choice>
    <mc:Fallback xmlns="">
      <p:transition>
        <p:fade thruBlk="1"/>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625"/>
        <p:cNvGrpSpPr/>
        <p:nvPr/>
      </p:nvGrpSpPr>
      <p:grpSpPr>
        <a:xfrm>
          <a:off x="0" y="0"/>
          <a:ext cx="0" cy="0"/>
          <a:chOff x="0" y="0"/>
          <a:chExt cx="0" cy="0"/>
        </a:xfrm>
      </p:grpSpPr>
      <p:sp>
        <p:nvSpPr>
          <p:cNvPr id="1626" name="Google Shape;1626;p113"/>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627" name="Google Shape;1627;p113"/>
          <p:cNvSpPr txBox="1">
            <a:spLocks noGrp="1"/>
          </p:cNvSpPr>
          <p:nvPr>
            <p:ph type="title"/>
          </p:nvPr>
        </p:nvSpPr>
        <p:spPr>
          <a:xfrm>
            <a:off x="-101100" y="4387000"/>
            <a:ext cx="9251400" cy="482100"/>
          </a:xfrm>
          <a:prstGeom prst="rect">
            <a:avLst/>
          </a:prstGeom>
        </p:spPr>
        <p:txBody>
          <a:bodyPr spcFirstLastPara="1" wrap="square" lIns="457200" tIns="9125" rIns="914400" bIns="0" anchor="t" anchorCtr="0">
            <a:noAutofit/>
          </a:bodyPr>
          <a:lstStyle/>
          <a:p>
            <a:pPr marL="0" lvl="0" indent="0" algn="r" rtl="0">
              <a:spcBef>
                <a:spcPts val="0"/>
              </a:spcBef>
              <a:spcAft>
                <a:spcPts val="0"/>
              </a:spcAft>
              <a:buNone/>
            </a:pPr>
            <a:r>
              <a:rPr lang="en"/>
              <a:t>Bootstrap Components</a:t>
            </a:r>
            <a:endParaRPr/>
          </a:p>
        </p:txBody>
      </p:sp>
      <p:sp>
        <p:nvSpPr>
          <p:cNvPr id="1628" name="Google Shape;1628;p113"/>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54</a:t>
            </a:fld>
            <a:endParaRPr/>
          </a:p>
        </p:txBody>
      </p:sp>
    </p:spTree>
  </p:cSld>
  <p:clrMapOvr>
    <a:masterClrMapping/>
  </p:clrMapOvr>
  <mc:AlternateContent xmlns:mc="http://schemas.openxmlformats.org/markup-compatibility/2006" xmlns:p14="http://schemas.microsoft.com/office/powerpoint/2010/main">
    <mc:Choice Requires="p14">
      <p:transition p14:dur="400">
        <p:fade thruBlk="1"/>
      </p:transition>
    </mc:Choice>
    <mc:Fallback xmlns="">
      <p:transition>
        <p:fade thruBlk="1"/>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632"/>
        <p:cNvGrpSpPr/>
        <p:nvPr/>
      </p:nvGrpSpPr>
      <p:grpSpPr>
        <a:xfrm>
          <a:off x="0" y="0"/>
          <a:ext cx="0" cy="0"/>
          <a:chOff x="0" y="0"/>
          <a:chExt cx="0" cy="0"/>
        </a:xfrm>
      </p:grpSpPr>
      <p:sp>
        <p:nvSpPr>
          <p:cNvPr id="1633" name="Google Shape;1633;p114"/>
          <p:cNvSpPr txBox="1">
            <a:spLocks noGrp="1"/>
          </p:cNvSpPr>
          <p:nvPr>
            <p:ph type="subTitle" idx="1"/>
          </p:nvPr>
        </p:nvSpPr>
        <p:spPr>
          <a:xfrm>
            <a:off x="0" y="675975"/>
            <a:ext cx="9144000" cy="3648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None/>
            </a:pPr>
            <a:r>
              <a:rPr lang="en"/>
              <a:t>Working with someone sitting near you, do the following:</a:t>
            </a:r>
            <a:endParaRPr/>
          </a:p>
        </p:txBody>
      </p:sp>
      <p:sp>
        <p:nvSpPr>
          <p:cNvPr id="1634" name="Google Shape;1634;p114"/>
          <p:cNvSpPr txBox="1">
            <a:spLocks noGrp="1"/>
          </p:cNvSpPr>
          <p:nvPr>
            <p:ph type="title" idx="3"/>
          </p:nvPr>
        </p:nvSpPr>
        <p:spPr>
          <a:xfrm>
            <a:off x="-12300" y="4641650"/>
            <a:ext cx="9168600" cy="264900"/>
          </a:xfrm>
          <a:prstGeom prst="rect">
            <a:avLst/>
          </a:prstGeom>
        </p:spPr>
        <p:txBody>
          <a:bodyPr spcFirstLastPara="1" wrap="square" lIns="1097275" tIns="9125" rIns="1005825" bIns="0" anchor="t" anchorCtr="0">
            <a:noAutofit/>
          </a:bodyPr>
          <a:lstStyle/>
          <a:p>
            <a:pPr marL="0" lvl="0" indent="0" algn="r" rtl="0">
              <a:spcBef>
                <a:spcPts val="0"/>
              </a:spcBef>
              <a:spcAft>
                <a:spcPts val="0"/>
              </a:spcAft>
              <a:buClr>
                <a:schemeClr val="dk1"/>
              </a:buClr>
              <a:buSzPts val="1100"/>
              <a:buFont typeface="Arial"/>
              <a:buNone/>
            </a:pPr>
            <a:endParaRPr dirty="0">
              <a:solidFill>
                <a:schemeClr val="dk1"/>
              </a:solidFill>
            </a:endParaRPr>
          </a:p>
          <a:p>
            <a:pPr marL="0" lvl="0" indent="0" algn="r" rtl="0">
              <a:spcBef>
                <a:spcPts val="0"/>
              </a:spcBef>
              <a:spcAft>
                <a:spcPts val="0"/>
              </a:spcAft>
              <a:buNone/>
            </a:pPr>
            <a:endParaRPr dirty="0"/>
          </a:p>
        </p:txBody>
      </p:sp>
      <p:sp>
        <p:nvSpPr>
          <p:cNvPr id="1635" name="Google Shape;1635;p114"/>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solidFill>
                  <a:schemeClr val="dk1"/>
                </a:solidFill>
              </a:rPr>
              <a:t>Partner Activity: </a:t>
            </a:r>
            <a:r>
              <a:rPr lang="en">
                <a:latin typeface="Roboto Light"/>
                <a:ea typeface="Roboto Light"/>
                <a:cs typeface="Roboto Light"/>
                <a:sym typeface="Roboto Light"/>
              </a:rPr>
              <a:t>Bootstrap Components</a:t>
            </a:r>
            <a:endParaRPr>
              <a:latin typeface="Roboto Light"/>
              <a:ea typeface="Roboto Light"/>
              <a:cs typeface="Roboto Light"/>
              <a:sym typeface="Roboto Light"/>
            </a:endParaRPr>
          </a:p>
        </p:txBody>
      </p:sp>
      <p:sp>
        <p:nvSpPr>
          <p:cNvPr id="1637" name="Google Shape;1637;p114"/>
          <p:cNvSpPr/>
          <p:nvPr/>
        </p:nvSpPr>
        <p:spPr>
          <a:xfrm>
            <a:off x="1362456" y="1224038"/>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8" name="Google Shape;1638;p114"/>
          <p:cNvGrpSpPr/>
          <p:nvPr/>
        </p:nvGrpSpPr>
        <p:grpSpPr>
          <a:xfrm>
            <a:off x="457200" y="1224025"/>
            <a:ext cx="776889" cy="621300"/>
            <a:chOff x="457200" y="1378813"/>
            <a:chExt cx="776889" cy="621300"/>
          </a:xfrm>
        </p:grpSpPr>
        <p:sp>
          <p:nvSpPr>
            <p:cNvPr id="1639" name="Google Shape;1639;p114"/>
            <p:cNvSpPr/>
            <p:nvPr/>
          </p:nvSpPr>
          <p:spPr>
            <a:xfrm>
              <a:off x="457200" y="1378813"/>
              <a:ext cx="695400" cy="621300"/>
            </a:xfrm>
            <a:prstGeom prst="roundRect">
              <a:avLst>
                <a:gd name="adj" fmla="val 16667"/>
              </a:avLst>
            </a:prstGeom>
            <a:solidFill>
              <a:srgbClr val="F7EF6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01</a:t>
              </a:r>
              <a:endParaRPr sz="3000">
                <a:latin typeface="Roboto Thin"/>
                <a:ea typeface="Roboto Thin"/>
                <a:cs typeface="Roboto Thin"/>
                <a:sym typeface="Roboto Thin"/>
              </a:endParaRPr>
            </a:p>
          </p:txBody>
        </p:sp>
        <p:sp>
          <p:nvSpPr>
            <p:cNvPr id="1640" name="Google Shape;1640;p114"/>
            <p:cNvSpPr/>
            <p:nvPr/>
          </p:nvSpPr>
          <p:spPr>
            <a:xfrm rot="5400000">
              <a:off x="969614" y="1607625"/>
              <a:ext cx="340325" cy="188625"/>
            </a:xfrm>
            <a:prstGeom prst="flowChartExtract">
              <a:avLst/>
            </a:prstGeom>
            <a:solidFill>
              <a:srgbClr val="F7EF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 name="Google Shape;1641;p114"/>
          <p:cNvGrpSpPr/>
          <p:nvPr/>
        </p:nvGrpSpPr>
        <p:grpSpPr>
          <a:xfrm>
            <a:off x="457200" y="1923925"/>
            <a:ext cx="776889" cy="621300"/>
            <a:chOff x="457200" y="1378813"/>
            <a:chExt cx="776889" cy="621300"/>
          </a:xfrm>
        </p:grpSpPr>
        <p:sp>
          <p:nvSpPr>
            <p:cNvPr id="1642" name="Google Shape;1642;p114"/>
            <p:cNvSpPr/>
            <p:nvPr/>
          </p:nvSpPr>
          <p:spPr>
            <a:xfrm>
              <a:off x="457200" y="1378813"/>
              <a:ext cx="695400" cy="621300"/>
            </a:xfrm>
            <a:prstGeom prst="roundRect">
              <a:avLst>
                <a:gd name="adj" fmla="val 16667"/>
              </a:avLst>
            </a:prstGeom>
            <a:solidFill>
              <a:srgbClr val="AFCA5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02</a:t>
              </a:r>
              <a:endParaRPr sz="3000">
                <a:latin typeface="Roboto Thin"/>
                <a:ea typeface="Roboto Thin"/>
                <a:cs typeface="Roboto Thin"/>
                <a:sym typeface="Roboto Thin"/>
              </a:endParaRPr>
            </a:p>
          </p:txBody>
        </p:sp>
        <p:sp>
          <p:nvSpPr>
            <p:cNvPr id="1643" name="Google Shape;1643;p114"/>
            <p:cNvSpPr/>
            <p:nvPr/>
          </p:nvSpPr>
          <p:spPr>
            <a:xfrm rot="5400000">
              <a:off x="969614" y="1607625"/>
              <a:ext cx="340325" cy="188625"/>
            </a:xfrm>
            <a:prstGeom prst="flowChartExtract">
              <a:avLst/>
            </a:prstGeom>
            <a:solidFill>
              <a:srgbClr val="AFC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 name="Google Shape;1644;p114"/>
          <p:cNvGrpSpPr/>
          <p:nvPr/>
        </p:nvGrpSpPr>
        <p:grpSpPr>
          <a:xfrm>
            <a:off x="457200" y="2616650"/>
            <a:ext cx="776889" cy="621300"/>
            <a:chOff x="457200" y="1378813"/>
            <a:chExt cx="776889" cy="621300"/>
          </a:xfrm>
        </p:grpSpPr>
        <p:sp>
          <p:nvSpPr>
            <p:cNvPr id="1645" name="Google Shape;1645;p114"/>
            <p:cNvSpPr/>
            <p:nvPr/>
          </p:nvSpPr>
          <p:spPr>
            <a:xfrm>
              <a:off x="457200" y="1378813"/>
              <a:ext cx="695400" cy="621300"/>
            </a:xfrm>
            <a:prstGeom prst="roundRect">
              <a:avLst>
                <a:gd name="adj" fmla="val 16667"/>
              </a:avLst>
            </a:prstGeom>
            <a:solidFill>
              <a:srgbClr val="4FA7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03</a:t>
              </a:r>
              <a:endParaRPr sz="3000">
                <a:solidFill>
                  <a:srgbClr val="FFFFFF"/>
                </a:solidFill>
                <a:latin typeface="Roboto Thin"/>
                <a:ea typeface="Roboto Thin"/>
                <a:cs typeface="Roboto Thin"/>
                <a:sym typeface="Roboto Thin"/>
              </a:endParaRPr>
            </a:p>
          </p:txBody>
        </p:sp>
        <p:sp>
          <p:nvSpPr>
            <p:cNvPr id="1646" name="Google Shape;1646;p114"/>
            <p:cNvSpPr/>
            <p:nvPr/>
          </p:nvSpPr>
          <p:spPr>
            <a:xfrm rot="5400000">
              <a:off x="969614" y="1607625"/>
              <a:ext cx="340325" cy="188625"/>
            </a:xfrm>
            <a:prstGeom prst="flowChartExtract">
              <a:avLst/>
            </a:prstGeom>
            <a:solidFill>
              <a:srgbClr val="4FA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114"/>
          <p:cNvGrpSpPr/>
          <p:nvPr/>
        </p:nvGrpSpPr>
        <p:grpSpPr>
          <a:xfrm>
            <a:off x="457200" y="3314150"/>
            <a:ext cx="776889" cy="621300"/>
            <a:chOff x="457200" y="1378813"/>
            <a:chExt cx="776889" cy="621300"/>
          </a:xfrm>
        </p:grpSpPr>
        <p:sp>
          <p:nvSpPr>
            <p:cNvPr id="1648" name="Google Shape;1648;p114"/>
            <p:cNvSpPr/>
            <p:nvPr/>
          </p:nvSpPr>
          <p:spPr>
            <a:xfrm>
              <a:off x="457200" y="1378813"/>
              <a:ext cx="695400" cy="621300"/>
            </a:xfrm>
            <a:prstGeom prst="roundRect">
              <a:avLst>
                <a:gd name="adj" fmla="val 16667"/>
              </a:avLst>
            </a:prstGeom>
            <a:solidFill>
              <a:srgbClr val="1D7E7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04</a:t>
              </a:r>
              <a:endParaRPr sz="3000">
                <a:solidFill>
                  <a:srgbClr val="FFFFFF"/>
                </a:solidFill>
                <a:latin typeface="Roboto Thin"/>
                <a:ea typeface="Roboto Thin"/>
                <a:cs typeface="Roboto Thin"/>
                <a:sym typeface="Roboto Thin"/>
              </a:endParaRPr>
            </a:p>
          </p:txBody>
        </p:sp>
        <p:sp>
          <p:nvSpPr>
            <p:cNvPr id="1649" name="Google Shape;1649;p114"/>
            <p:cNvSpPr/>
            <p:nvPr/>
          </p:nvSpPr>
          <p:spPr>
            <a:xfrm rot="5400000">
              <a:off x="969614" y="1607625"/>
              <a:ext cx="340325" cy="188625"/>
            </a:xfrm>
            <a:prstGeom prst="flowChartExtract">
              <a:avLst/>
            </a:prstGeom>
            <a:solidFill>
              <a:srgbClr val="1D7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0" name="Google Shape;1650;p114"/>
          <p:cNvSpPr txBox="1">
            <a:spLocks noGrp="1"/>
          </p:cNvSpPr>
          <p:nvPr>
            <p:ph type="subTitle" idx="1"/>
          </p:nvPr>
        </p:nvSpPr>
        <p:spPr>
          <a:xfrm>
            <a:off x="-75" y="1243225"/>
            <a:ext cx="9168600" cy="606900"/>
          </a:xfrm>
          <a:prstGeom prst="rect">
            <a:avLst/>
          </a:prstGeom>
          <a:noFill/>
          <a:ln>
            <a:noFill/>
          </a:ln>
        </p:spPr>
        <p:txBody>
          <a:bodyPr spcFirstLastPara="1" wrap="square" lIns="1554475" tIns="0" rIns="457200" bIns="0" anchor="ctr" anchorCtr="0">
            <a:noAutofit/>
          </a:bodyPr>
          <a:lstStyle/>
          <a:p>
            <a:pPr marL="0" lvl="0" indent="0" algn="l" rtl="0">
              <a:spcBef>
                <a:spcPts val="0"/>
              </a:spcBef>
              <a:spcAft>
                <a:spcPts val="0"/>
              </a:spcAft>
              <a:buNone/>
            </a:pPr>
            <a:r>
              <a:rPr lang="en" sz="1600" dirty="0">
                <a:latin typeface="Roboto"/>
                <a:ea typeface="Roboto"/>
                <a:cs typeface="Roboto"/>
                <a:sym typeface="Roboto"/>
              </a:rPr>
              <a:t>Navigate to the Twitter Bootstrap website.</a:t>
            </a:r>
            <a:endParaRPr sz="1600" dirty="0">
              <a:latin typeface="Roboto"/>
              <a:ea typeface="Roboto"/>
              <a:cs typeface="Roboto"/>
              <a:sym typeface="Roboto"/>
            </a:endParaRPr>
          </a:p>
        </p:txBody>
      </p:sp>
      <p:sp>
        <p:nvSpPr>
          <p:cNvPr id="1651" name="Google Shape;1651;p114"/>
          <p:cNvSpPr/>
          <p:nvPr/>
        </p:nvSpPr>
        <p:spPr>
          <a:xfrm>
            <a:off x="1352550" y="19263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14"/>
          <p:cNvSpPr/>
          <p:nvPr/>
        </p:nvSpPr>
        <p:spPr>
          <a:xfrm>
            <a:off x="1352550" y="26166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14"/>
          <p:cNvSpPr/>
          <p:nvPr/>
        </p:nvSpPr>
        <p:spPr>
          <a:xfrm>
            <a:off x="1352550" y="33093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14"/>
          <p:cNvSpPr txBox="1">
            <a:spLocks noGrp="1"/>
          </p:cNvSpPr>
          <p:nvPr>
            <p:ph type="subTitle" idx="2"/>
          </p:nvPr>
        </p:nvSpPr>
        <p:spPr>
          <a:xfrm>
            <a:off x="-12175" y="1928750"/>
            <a:ext cx="9168600" cy="606900"/>
          </a:xfrm>
          <a:prstGeom prst="rect">
            <a:avLst/>
          </a:prstGeom>
          <a:noFill/>
          <a:ln>
            <a:noFill/>
          </a:ln>
        </p:spPr>
        <p:txBody>
          <a:bodyPr spcFirstLastPara="1" wrap="square" lIns="1554475" tIns="0" rIns="457200" bIns="0" anchor="ctr" anchorCtr="0">
            <a:noAutofit/>
          </a:bodyPr>
          <a:lstStyle/>
          <a:p>
            <a:pPr marL="0" lvl="0" indent="0" algn="l" rtl="0">
              <a:spcBef>
                <a:spcPts val="0"/>
              </a:spcBef>
              <a:spcAft>
                <a:spcPts val="0"/>
              </a:spcAft>
              <a:buNone/>
            </a:pPr>
            <a:r>
              <a:rPr lang="en" sz="1600" dirty="0">
                <a:latin typeface="Roboto"/>
                <a:ea typeface="Roboto"/>
                <a:cs typeface="Roboto"/>
                <a:sym typeface="Roboto"/>
              </a:rPr>
              <a:t>Copy the link to the Bootstrap CSS file into one of your old HTML files.</a:t>
            </a:r>
            <a:endParaRPr sz="1600" dirty="0">
              <a:latin typeface="Roboto"/>
              <a:ea typeface="Roboto"/>
              <a:cs typeface="Roboto"/>
              <a:sym typeface="Roboto"/>
            </a:endParaRPr>
          </a:p>
        </p:txBody>
      </p:sp>
      <p:sp>
        <p:nvSpPr>
          <p:cNvPr id="1655" name="Google Shape;1655;p114"/>
          <p:cNvSpPr txBox="1">
            <a:spLocks noGrp="1"/>
          </p:cNvSpPr>
          <p:nvPr>
            <p:ph type="subTitle" idx="3"/>
          </p:nvPr>
        </p:nvSpPr>
        <p:spPr>
          <a:xfrm>
            <a:off x="0" y="2619063"/>
            <a:ext cx="9168600" cy="606900"/>
          </a:xfrm>
          <a:prstGeom prst="rect">
            <a:avLst/>
          </a:prstGeom>
          <a:noFill/>
          <a:ln>
            <a:noFill/>
          </a:ln>
        </p:spPr>
        <p:txBody>
          <a:bodyPr spcFirstLastPara="1" wrap="square" lIns="1554475" tIns="0" rIns="457200" bIns="0" anchor="ctr" anchorCtr="0">
            <a:noAutofit/>
          </a:bodyPr>
          <a:lstStyle/>
          <a:p>
            <a:pPr marL="0" lvl="0" indent="0" algn="l" rtl="0">
              <a:spcBef>
                <a:spcPts val="0"/>
              </a:spcBef>
              <a:spcAft>
                <a:spcPts val="0"/>
              </a:spcAft>
              <a:buNone/>
            </a:pPr>
            <a:r>
              <a:rPr lang="en" sz="1600" dirty="0">
                <a:latin typeface="Roboto"/>
                <a:ea typeface="Roboto"/>
                <a:cs typeface="Roboto"/>
                <a:sym typeface="Roboto"/>
              </a:rPr>
              <a:t>Look through the Bootstrap CSS or Components list and incorporate at least three Bootstrap elements into your page.</a:t>
            </a:r>
            <a:endParaRPr sz="1600" dirty="0">
              <a:latin typeface="Roboto"/>
              <a:ea typeface="Roboto"/>
              <a:cs typeface="Roboto"/>
              <a:sym typeface="Roboto"/>
            </a:endParaRPr>
          </a:p>
        </p:txBody>
      </p:sp>
      <p:sp>
        <p:nvSpPr>
          <p:cNvPr id="1656" name="Google Shape;1656;p114"/>
          <p:cNvSpPr txBox="1">
            <a:spLocks noGrp="1"/>
          </p:cNvSpPr>
          <p:nvPr>
            <p:ph type="subTitle" idx="4"/>
          </p:nvPr>
        </p:nvSpPr>
        <p:spPr>
          <a:xfrm>
            <a:off x="-12300" y="3309363"/>
            <a:ext cx="9168600" cy="606900"/>
          </a:xfrm>
          <a:prstGeom prst="rect">
            <a:avLst/>
          </a:prstGeom>
          <a:noFill/>
          <a:ln>
            <a:noFill/>
          </a:ln>
        </p:spPr>
        <p:txBody>
          <a:bodyPr spcFirstLastPara="1" wrap="square" lIns="1554475" tIns="0" rIns="457200" bIns="0" anchor="ctr" anchorCtr="0">
            <a:noAutofit/>
          </a:bodyPr>
          <a:lstStyle/>
          <a:p>
            <a:pPr marL="0" lvl="0" indent="0" algn="l" rtl="0">
              <a:spcBef>
                <a:spcPts val="0"/>
              </a:spcBef>
              <a:spcAft>
                <a:spcPts val="0"/>
              </a:spcAft>
              <a:buNone/>
            </a:pPr>
            <a:r>
              <a:rPr lang="en" sz="1600" dirty="0">
                <a:latin typeface="Roboto"/>
                <a:ea typeface="Roboto"/>
                <a:cs typeface="Roboto"/>
                <a:sym typeface="Roboto"/>
              </a:rPr>
              <a:t>Slack a screenshot of your page to your section’s channel when you finish.</a:t>
            </a:r>
            <a:endParaRPr sz="1600" dirty="0">
              <a:latin typeface="Roboto"/>
              <a:ea typeface="Roboto"/>
              <a:cs typeface="Roboto"/>
              <a:sym typeface="Roboto"/>
            </a:endParaRPr>
          </a:p>
        </p:txBody>
      </p:sp>
      <p:sp>
        <p:nvSpPr>
          <p:cNvPr id="1657" name="Google Shape;1657;p114"/>
          <p:cNvSpPr txBox="1">
            <a:spLocks noGrp="1"/>
          </p:cNvSpPr>
          <p:nvPr>
            <p:ph type="subTitle" idx="5"/>
          </p:nvPr>
        </p:nvSpPr>
        <p:spPr>
          <a:xfrm>
            <a:off x="-100" y="4002100"/>
            <a:ext cx="8869800" cy="606900"/>
          </a:xfrm>
          <a:prstGeom prst="rect">
            <a:avLst/>
          </a:prstGeom>
          <a:noFill/>
          <a:ln>
            <a:noFill/>
          </a:ln>
        </p:spPr>
        <p:txBody>
          <a:bodyPr spcFirstLastPara="1" wrap="square" lIns="457200" tIns="0" rIns="457200" bIns="0" anchor="ctr" anchorCtr="0">
            <a:noAutofit/>
          </a:bodyPr>
          <a:lstStyle/>
          <a:p>
            <a:pPr marL="0" lvl="0" indent="0" algn="l" rtl="0">
              <a:spcBef>
                <a:spcPts val="0"/>
              </a:spcBef>
              <a:spcAft>
                <a:spcPts val="0"/>
              </a:spcAft>
              <a:buNone/>
            </a:pPr>
            <a:r>
              <a:rPr lang="en" b="1"/>
              <a:t>HINT:</a:t>
            </a:r>
            <a:r>
              <a:rPr lang="en"/>
              <a:t> First include a link to Bootstrap’s CSS. Then visit the Bootstrap page on CSS or Components. </a:t>
            </a:r>
            <a:endParaRPr/>
          </a:p>
        </p:txBody>
      </p:sp>
      <p:sp>
        <p:nvSpPr>
          <p:cNvPr id="1658" name="Google Shape;1658;p114"/>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55</a:t>
            </a:fld>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663"/>
        <p:cNvGrpSpPr/>
        <p:nvPr/>
      </p:nvGrpSpPr>
      <p:grpSpPr>
        <a:xfrm>
          <a:off x="0" y="0"/>
          <a:ext cx="0" cy="0"/>
          <a:chOff x="0" y="0"/>
          <a:chExt cx="0" cy="0"/>
        </a:xfrm>
      </p:grpSpPr>
      <p:sp>
        <p:nvSpPr>
          <p:cNvPr id="1664" name="Google Shape;1664;p115"/>
          <p:cNvSpPr txBox="1">
            <a:spLocks noGrp="1"/>
          </p:cNvSpPr>
          <p:nvPr>
            <p:ph type="title"/>
          </p:nvPr>
        </p:nvSpPr>
        <p:spPr>
          <a:xfrm>
            <a:off x="274325" y="2088475"/>
            <a:ext cx="8595300" cy="79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Takeaways</a:t>
            </a:r>
            <a:endParaRPr/>
          </a:p>
        </p:txBody>
      </p:sp>
      <p:sp>
        <p:nvSpPr>
          <p:cNvPr id="1665" name="Google Shape;1665;p115"/>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666" name="Google Shape;1666;p1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
              <a:t>56</a:t>
            </a:fld>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671"/>
        <p:cNvGrpSpPr/>
        <p:nvPr/>
      </p:nvGrpSpPr>
      <p:grpSpPr>
        <a:xfrm>
          <a:off x="0" y="0"/>
          <a:ext cx="0" cy="0"/>
          <a:chOff x="0" y="0"/>
          <a:chExt cx="0" cy="0"/>
        </a:xfrm>
      </p:grpSpPr>
      <p:sp>
        <p:nvSpPr>
          <p:cNvPr id="1672" name="Google Shape;1672;p116"/>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Takeaways</a:t>
            </a:r>
            <a:endParaRPr/>
          </a:p>
        </p:txBody>
      </p:sp>
      <p:sp>
        <p:nvSpPr>
          <p:cNvPr id="1673" name="Google Shape;1673;p116"/>
          <p:cNvSpPr txBox="1">
            <a:spLocks noGrp="1"/>
          </p:cNvSpPr>
          <p:nvPr>
            <p:ph type="subTitle" idx="1"/>
          </p:nvPr>
        </p:nvSpPr>
        <p:spPr>
          <a:xfrm>
            <a:off x="0" y="675975"/>
            <a:ext cx="9144000" cy="3648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None/>
            </a:pPr>
            <a:r>
              <a:rPr lang="en"/>
              <a:t>It’s the end of class! By now, you should be able to:</a:t>
            </a:r>
            <a:endParaRPr/>
          </a:p>
        </p:txBody>
      </p:sp>
      <p:sp>
        <p:nvSpPr>
          <p:cNvPr id="1674" name="Google Shape;1674;p116"/>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675" name="Google Shape;1675;p116"/>
          <p:cNvSpPr txBox="1">
            <a:spLocks noGrp="1"/>
          </p:cNvSpPr>
          <p:nvPr>
            <p:ph type="subTitle" idx="3"/>
          </p:nvPr>
        </p:nvSpPr>
        <p:spPr>
          <a:xfrm>
            <a:off x="-12300" y="1398000"/>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800" dirty="0"/>
              <a:t>Provide a loose definition of </a:t>
            </a:r>
            <a:r>
              <a:rPr lang="en" sz="1800" i="1" dirty="0"/>
              <a:t>typography</a:t>
            </a:r>
            <a:r>
              <a:rPr lang="en" sz="1800" dirty="0"/>
              <a:t> and list a few CSS properties that can be used to style it.</a:t>
            </a:r>
            <a:endParaRPr sz="1800" dirty="0"/>
          </a:p>
        </p:txBody>
      </p:sp>
      <p:sp>
        <p:nvSpPr>
          <p:cNvPr id="1676" name="Google Shape;1676;p116"/>
          <p:cNvSpPr txBox="1">
            <a:spLocks noGrp="1"/>
          </p:cNvSpPr>
          <p:nvPr>
            <p:ph type="subTitle" idx="4"/>
          </p:nvPr>
        </p:nvSpPr>
        <p:spPr>
          <a:xfrm>
            <a:off x="-12300" y="2233538"/>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800" dirty="0"/>
              <a:t>Offer a practical example of using pseudo-classes.</a:t>
            </a:r>
            <a:endParaRPr sz="1800" dirty="0"/>
          </a:p>
        </p:txBody>
      </p:sp>
      <p:sp>
        <p:nvSpPr>
          <p:cNvPr id="1677" name="Google Shape;1677;p116"/>
          <p:cNvSpPr txBox="1">
            <a:spLocks noGrp="1"/>
          </p:cNvSpPr>
          <p:nvPr>
            <p:ph type="subTitle" idx="5"/>
          </p:nvPr>
        </p:nvSpPr>
        <p:spPr>
          <a:xfrm>
            <a:off x="0" y="3076263"/>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800" dirty="0"/>
              <a:t>Understand generally what Twitter Bootstrap is and why predefined CSS frameworks are so powerful. </a:t>
            </a:r>
            <a:endParaRPr sz="1800" dirty="0"/>
          </a:p>
        </p:txBody>
      </p:sp>
      <p:sp>
        <p:nvSpPr>
          <p:cNvPr id="1678" name="Google Shape;1678;p116"/>
          <p:cNvSpPr txBox="1">
            <a:spLocks noGrp="1"/>
          </p:cNvSpPr>
          <p:nvPr>
            <p:ph type="subTitle" idx="6"/>
          </p:nvPr>
        </p:nvSpPr>
        <p:spPr>
          <a:xfrm>
            <a:off x="-12300" y="3918963"/>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800" dirty="0"/>
              <a:t>Know how to incorporate the Twitter Bootstrap style library into your website. </a:t>
            </a:r>
            <a:endParaRPr sz="1800" dirty="0"/>
          </a:p>
        </p:txBody>
      </p:sp>
      <p:sp>
        <p:nvSpPr>
          <p:cNvPr id="1679" name="Google Shape;1679;p116"/>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57</a:t>
            </a:fld>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684"/>
        <p:cNvGrpSpPr/>
        <p:nvPr/>
      </p:nvGrpSpPr>
      <p:grpSpPr>
        <a:xfrm>
          <a:off x="0" y="0"/>
          <a:ext cx="0" cy="0"/>
          <a:chOff x="0" y="0"/>
          <a:chExt cx="0" cy="0"/>
        </a:xfrm>
      </p:grpSpPr>
      <p:sp>
        <p:nvSpPr>
          <p:cNvPr id="1685" name="Google Shape;1685;p117"/>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Next Class: Layout Building!</a:t>
            </a:r>
            <a:endParaRPr/>
          </a:p>
        </p:txBody>
      </p:sp>
      <p:sp>
        <p:nvSpPr>
          <p:cNvPr id="1686" name="Google Shape;1686;p117"/>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687" name="Google Shape;1687;p117"/>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58</a:t>
            </a:fld>
            <a:endParaRPr/>
          </a:p>
        </p:txBody>
      </p:sp>
      <p:graphicFrame>
        <p:nvGraphicFramePr>
          <p:cNvPr id="1688" name="Google Shape;1688;p117"/>
          <p:cNvGraphicFramePr/>
          <p:nvPr/>
        </p:nvGraphicFramePr>
        <p:xfrm>
          <a:off x="1339875" y="943600"/>
          <a:ext cx="6464250" cy="3617500"/>
        </p:xfrm>
        <a:graphic>
          <a:graphicData uri="http://schemas.openxmlformats.org/drawingml/2006/table">
            <a:tbl>
              <a:tblPr>
                <a:noFill/>
                <a:tableStyleId>{ACB5F7A0-7247-4046-ADE6-0DC0DB8CACEA}</a:tableStyleId>
              </a:tblPr>
              <a:tblGrid>
                <a:gridCol w="366900">
                  <a:extLst>
                    <a:ext uri="{9D8B030D-6E8A-4147-A177-3AD203B41FA5}">
                      <a16:colId xmlns:a16="http://schemas.microsoft.com/office/drawing/2014/main" val="20000"/>
                    </a:ext>
                  </a:extLst>
                </a:gridCol>
                <a:gridCol w="249150">
                  <a:extLst>
                    <a:ext uri="{9D8B030D-6E8A-4147-A177-3AD203B41FA5}">
                      <a16:colId xmlns:a16="http://schemas.microsoft.com/office/drawing/2014/main" val="20001"/>
                    </a:ext>
                  </a:extLst>
                </a:gridCol>
                <a:gridCol w="249150">
                  <a:extLst>
                    <a:ext uri="{9D8B030D-6E8A-4147-A177-3AD203B41FA5}">
                      <a16:colId xmlns:a16="http://schemas.microsoft.com/office/drawing/2014/main" val="20002"/>
                    </a:ext>
                  </a:extLst>
                </a:gridCol>
                <a:gridCol w="249150">
                  <a:extLst>
                    <a:ext uri="{9D8B030D-6E8A-4147-A177-3AD203B41FA5}">
                      <a16:colId xmlns:a16="http://schemas.microsoft.com/office/drawing/2014/main" val="20003"/>
                    </a:ext>
                  </a:extLst>
                </a:gridCol>
                <a:gridCol w="249150">
                  <a:extLst>
                    <a:ext uri="{9D8B030D-6E8A-4147-A177-3AD203B41FA5}">
                      <a16:colId xmlns:a16="http://schemas.microsoft.com/office/drawing/2014/main" val="20004"/>
                    </a:ext>
                  </a:extLst>
                </a:gridCol>
                <a:gridCol w="249150">
                  <a:extLst>
                    <a:ext uri="{9D8B030D-6E8A-4147-A177-3AD203B41FA5}">
                      <a16:colId xmlns:a16="http://schemas.microsoft.com/office/drawing/2014/main" val="20005"/>
                    </a:ext>
                  </a:extLst>
                </a:gridCol>
                <a:gridCol w="249150">
                  <a:extLst>
                    <a:ext uri="{9D8B030D-6E8A-4147-A177-3AD203B41FA5}">
                      <a16:colId xmlns:a16="http://schemas.microsoft.com/office/drawing/2014/main" val="20006"/>
                    </a:ext>
                  </a:extLst>
                </a:gridCol>
                <a:gridCol w="249150">
                  <a:extLst>
                    <a:ext uri="{9D8B030D-6E8A-4147-A177-3AD203B41FA5}">
                      <a16:colId xmlns:a16="http://schemas.microsoft.com/office/drawing/2014/main" val="20007"/>
                    </a:ext>
                  </a:extLst>
                </a:gridCol>
                <a:gridCol w="249150">
                  <a:extLst>
                    <a:ext uri="{9D8B030D-6E8A-4147-A177-3AD203B41FA5}">
                      <a16:colId xmlns:a16="http://schemas.microsoft.com/office/drawing/2014/main" val="20008"/>
                    </a:ext>
                  </a:extLst>
                </a:gridCol>
                <a:gridCol w="249150">
                  <a:extLst>
                    <a:ext uri="{9D8B030D-6E8A-4147-A177-3AD203B41FA5}">
                      <a16:colId xmlns:a16="http://schemas.microsoft.com/office/drawing/2014/main" val="20009"/>
                    </a:ext>
                  </a:extLst>
                </a:gridCol>
                <a:gridCol w="249150">
                  <a:extLst>
                    <a:ext uri="{9D8B030D-6E8A-4147-A177-3AD203B41FA5}">
                      <a16:colId xmlns:a16="http://schemas.microsoft.com/office/drawing/2014/main" val="20010"/>
                    </a:ext>
                  </a:extLst>
                </a:gridCol>
                <a:gridCol w="249150">
                  <a:extLst>
                    <a:ext uri="{9D8B030D-6E8A-4147-A177-3AD203B41FA5}">
                      <a16:colId xmlns:a16="http://schemas.microsoft.com/office/drawing/2014/main" val="20011"/>
                    </a:ext>
                  </a:extLst>
                </a:gridCol>
                <a:gridCol w="249150">
                  <a:extLst>
                    <a:ext uri="{9D8B030D-6E8A-4147-A177-3AD203B41FA5}">
                      <a16:colId xmlns:a16="http://schemas.microsoft.com/office/drawing/2014/main" val="20012"/>
                    </a:ext>
                  </a:extLst>
                </a:gridCol>
                <a:gridCol w="249150">
                  <a:extLst>
                    <a:ext uri="{9D8B030D-6E8A-4147-A177-3AD203B41FA5}">
                      <a16:colId xmlns:a16="http://schemas.microsoft.com/office/drawing/2014/main" val="20013"/>
                    </a:ext>
                  </a:extLst>
                </a:gridCol>
                <a:gridCol w="249150">
                  <a:extLst>
                    <a:ext uri="{9D8B030D-6E8A-4147-A177-3AD203B41FA5}">
                      <a16:colId xmlns:a16="http://schemas.microsoft.com/office/drawing/2014/main" val="20014"/>
                    </a:ext>
                  </a:extLst>
                </a:gridCol>
                <a:gridCol w="249150">
                  <a:extLst>
                    <a:ext uri="{9D8B030D-6E8A-4147-A177-3AD203B41FA5}">
                      <a16:colId xmlns:a16="http://schemas.microsoft.com/office/drawing/2014/main" val="20015"/>
                    </a:ext>
                  </a:extLst>
                </a:gridCol>
                <a:gridCol w="249150">
                  <a:extLst>
                    <a:ext uri="{9D8B030D-6E8A-4147-A177-3AD203B41FA5}">
                      <a16:colId xmlns:a16="http://schemas.microsoft.com/office/drawing/2014/main" val="20016"/>
                    </a:ext>
                  </a:extLst>
                </a:gridCol>
                <a:gridCol w="249150">
                  <a:extLst>
                    <a:ext uri="{9D8B030D-6E8A-4147-A177-3AD203B41FA5}">
                      <a16:colId xmlns:a16="http://schemas.microsoft.com/office/drawing/2014/main" val="20017"/>
                    </a:ext>
                  </a:extLst>
                </a:gridCol>
                <a:gridCol w="249150">
                  <a:extLst>
                    <a:ext uri="{9D8B030D-6E8A-4147-A177-3AD203B41FA5}">
                      <a16:colId xmlns:a16="http://schemas.microsoft.com/office/drawing/2014/main" val="20018"/>
                    </a:ext>
                  </a:extLst>
                </a:gridCol>
                <a:gridCol w="249150">
                  <a:extLst>
                    <a:ext uri="{9D8B030D-6E8A-4147-A177-3AD203B41FA5}">
                      <a16:colId xmlns:a16="http://schemas.microsoft.com/office/drawing/2014/main" val="20019"/>
                    </a:ext>
                  </a:extLst>
                </a:gridCol>
                <a:gridCol w="249150">
                  <a:extLst>
                    <a:ext uri="{9D8B030D-6E8A-4147-A177-3AD203B41FA5}">
                      <a16:colId xmlns:a16="http://schemas.microsoft.com/office/drawing/2014/main" val="20020"/>
                    </a:ext>
                  </a:extLst>
                </a:gridCol>
                <a:gridCol w="249150">
                  <a:extLst>
                    <a:ext uri="{9D8B030D-6E8A-4147-A177-3AD203B41FA5}">
                      <a16:colId xmlns:a16="http://schemas.microsoft.com/office/drawing/2014/main" val="20021"/>
                    </a:ext>
                  </a:extLst>
                </a:gridCol>
                <a:gridCol w="249150">
                  <a:extLst>
                    <a:ext uri="{9D8B030D-6E8A-4147-A177-3AD203B41FA5}">
                      <a16:colId xmlns:a16="http://schemas.microsoft.com/office/drawing/2014/main" val="20022"/>
                    </a:ext>
                  </a:extLst>
                </a:gridCol>
                <a:gridCol w="249150">
                  <a:extLst>
                    <a:ext uri="{9D8B030D-6E8A-4147-A177-3AD203B41FA5}">
                      <a16:colId xmlns:a16="http://schemas.microsoft.com/office/drawing/2014/main" val="20023"/>
                    </a:ext>
                  </a:extLst>
                </a:gridCol>
                <a:gridCol w="366900">
                  <a:extLst>
                    <a:ext uri="{9D8B030D-6E8A-4147-A177-3AD203B41FA5}">
                      <a16:colId xmlns:a16="http://schemas.microsoft.com/office/drawing/2014/main" val="20024"/>
                    </a:ext>
                  </a:extLst>
                </a:gridCol>
              </a:tblGrid>
              <a:tr h="215875">
                <a:tc>
                  <a:txBody>
                    <a:bodyPr/>
                    <a:lstStyle/>
                    <a:p>
                      <a:pPr marL="0" lvl="0" indent="0" algn="l" rtl="0">
                        <a:spcBef>
                          <a:spcPts val="0"/>
                        </a:spcBef>
                        <a:spcAft>
                          <a:spcPts val="0"/>
                        </a:spcAft>
                        <a:buNone/>
                      </a:pPr>
                      <a:endParaRPr sz="800"/>
                    </a:p>
                  </a:txBody>
                  <a:tcPr marL="0" marR="0" marT="0" marB="0">
                    <a:lnL w="9525" cap="flat" cmpd="sng">
                      <a:solidFill>
                        <a:srgbClr val="000000"/>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gridSpan="11">
                  <a:txBody>
                    <a:bodyPr/>
                    <a:lstStyle/>
                    <a:p>
                      <a:pPr marL="0" lvl="0" indent="0" algn="l" rtl="0">
                        <a:spcBef>
                          <a:spcPts val="0"/>
                        </a:spcBef>
                        <a:spcAft>
                          <a:spcPts val="0"/>
                        </a:spcAft>
                        <a:buNone/>
                      </a:pPr>
                      <a:r>
                        <a:rPr lang="en" sz="800"/>
                        <a:t>News </a:t>
                      </a:r>
                      <a:endParaRPr sz="800"/>
                    </a:p>
                  </a:txBody>
                  <a:tcPr marL="91425" marR="0" marT="0"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lvl="0" indent="0" algn="l" rtl="0">
                        <a:spcBef>
                          <a:spcPts val="0"/>
                        </a:spcBef>
                        <a:spcAft>
                          <a:spcPts val="0"/>
                        </a:spcAft>
                        <a:buNone/>
                      </a:pPr>
                      <a:r>
                        <a:rPr lang="en" sz="800">
                          <a:solidFill>
                            <a:srgbClr val="000000"/>
                          </a:solidFill>
                          <a:latin typeface="Roboto"/>
                          <a:ea typeface="Roboto"/>
                          <a:cs typeface="Roboto"/>
                          <a:sym typeface="Roboto"/>
                        </a:rPr>
                        <a:t>Home</a:t>
                      </a:r>
                      <a:endParaRPr sz="800"/>
                    </a:p>
                  </a:txBody>
                  <a:tcPr marL="91425" marR="0" marT="0"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lvl="0" indent="0" algn="l" rtl="0">
                        <a:spcBef>
                          <a:spcPts val="0"/>
                        </a:spcBef>
                        <a:spcAft>
                          <a:spcPts val="0"/>
                        </a:spcAft>
                        <a:buNone/>
                      </a:pPr>
                      <a:r>
                        <a:rPr lang="en" sz="800">
                          <a:solidFill>
                            <a:srgbClr val="000000"/>
                          </a:solidFill>
                          <a:latin typeface="Roboto"/>
                          <a:ea typeface="Roboto"/>
                          <a:cs typeface="Roboto"/>
                          <a:sym typeface="Roboto"/>
                        </a:rPr>
                        <a:t>About</a:t>
                      </a:r>
                      <a:endParaRPr sz="800"/>
                    </a:p>
                  </a:txBody>
                  <a:tcPr marL="91425" marR="0" marT="0"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lvl="0" indent="0" algn="l" rtl="0">
                        <a:spcBef>
                          <a:spcPts val="0"/>
                        </a:spcBef>
                        <a:spcAft>
                          <a:spcPts val="0"/>
                        </a:spcAft>
                        <a:buNone/>
                      </a:pPr>
                      <a:r>
                        <a:rPr lang="en" sz="800">
                          <a:latin typeface="Roboto"/>
                          <a:ea typeface="Roboto"/>
                          <a:cs typeface="Roboto"/>
                          <a:sym typeface="Roboto"/>
                        </a:rPr>
                        <a:t>Contact</a:t>
                      </a:r>
                      <a:endParaRPr sz="800">
                        <a:latin typeface="Roboto"/>
                        <a:ea typeface="Roboto"/>
                        <a:cs typeface="Roboto"/>
                        <a:sym typeface="Roboto"/>
                      </a:endParaRPr>
                    </a:p>
                  </a:txBody>
                  <a:tcPr marL="91425" marR="0" marT="0"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0" marR="0" marT="0" marB="0">
                    <a:lnL w="9525" cap="flat" cmpd="sng">
                      <a:solidFill>
                        <a:srgbClr val="000000">
                          <a:alpha val="0"/>
                        </a:srgbClr>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extLst>
                  <a:ext uri="{0D108BD9-81ED-4DB2-BD59-A6C34878D82A}">
                    <a16:rowId xmlns:a16="http://schemas.microsoft.com/office/drawing/2014/main" val="10000"/>
                  </a:ext>
                </a:extLst>
              </a:tr>
              <a:tr h="340575">
                <a:tc>
                  <a:txBody>
                    <a:bodyPr/>
                    <a:lstStyle/>
                    <a:p>
                      <a:pPr marL="0" lvl="0" indent="0" algn="l" rtl="0">
                        <a:spcBef>
                          <a:spcPts val="0"/>
                        </a:spcBef>
                        <a:spcAft>
                          <a:spcPts val="0"/>
                        </a:spcAft>
                        <a:buNone/>
                      </a:pPr>
                      <a:endParaRPr sz="1200"/>
                    </a:p>
                  </a:txBody>
                  <a:tcPr marL="0" marR="0" marT="0"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gridSpan="23">
                  <a:txBody>
                    <a:bodyPr/>
                    <a:lstStyle/>
                    <a:p>
                      <a:pPr marL="82296" lvl="0" indent="0" algn="l" rtl="0">
                        <a:spcBef>
                          <a:spcPts val="0"/>
                        </a:spcBef>
                        <a:spcAft>
                          <a:spcPts val="0"/>
                        </a:spcAft>
                        <a:buClr>
                          <a:srgbClr val="000000"/>
                        </a:buClr>
                        <a:buSzPts val="1100"/>
                        <a:buFont typeface="Arial"/>
                        <a:buNone/>
                      </a:pPr>
                      <a:r>
                        <a:rPr lang="en" sz="1200">
                          <a:solidFill>
                            <a:srgbClr val="000000"/>
                          </a:solidFill>
                        </a:rPr>
                        <a:t>Awesome Stories</a:t>
                      </a:r>
                      <a:endParaRPr/>
                    </a:p>
                  </a:txBody>
                  <a:tcPr marL="0" marR="0" marT="0"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0" marR="0" marT="0"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r h="100000">
                <a:tc gridSpan="25">
                  <a:txBody>
                    <a:bodyPr/>
                    <a:lstStyle/>
                    <a:p>
                      <a:pPr marL="0" lvl="0" indent="0" algn="l" rtl="0">
                        <a:spcBef>
                          <a:spcPts val="0"/>
                        </a:spcBef>
                        <a:spcAft>
                          <a:spcPts val="0"/>
                        </a:spcAft>
                        <a:buNone/>
                      </a:pPr>
                      <a:endParaRPr sz="600"/>
                    </a:p>
                  </a:txBody>
                  <a:tcPr marL="0" marR="0" marT="0" marB="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r h="1209575">
                <a:tc>
                  <a:txBody>
                    <a:bodyPr/>
                    <a:lstStyle/>
                    <a:p>
                      <a:pPr marL="0" lvl="0" indent="0" algn="l" rtl="0">
                        <a:spcBef>
                          <a:spcPts val="0"/>
                        </a:spcBef>
                        <a:spcAft>
                          <a:spcPts val="0"/>
                        </a:spcAft>
                        <a:buNone/>
                      </a:pPr>
                      <a:endParaRPr/>
                    </a:p>
                  </a:txBody>
                  <a:tcPr marL="0" marR="0" marT="0" marB="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gridSpan="7">
                  <a:txBody>
                    <a:bodyPr/>
                    <a:lstStyle/>
                    <a:p>
                      <a:pPr marL="0" lvl="0" indent="0" algn="l" rtl="0">
                        <a:spcBef>
                          <a:spcPts val="0"/>
                        </a:spcBef>
                        <a:spcAft>
                          <a:spcPts val="0"/>
                        </a:spcAft>
                        <a:buNone/>
                      </a:pPr>
                      <a:endParaRPr/>
                    </a:p>
                  </a:txBody>
                  <a:tcPr marL="0" marR="0" marT="0" marB="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0" marR="0" marT="0" marB="0">
                    <a:lnL w="9525" cap="flat" cmpd="sng">
                      <a:solidFill>
                        <a:srgbClr val="000000"/>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gridSpan="15">
                  <a:txBody>
                    <a:bodyPr/>
                    <a:lstStyle/>
                    <a:p>
                      <a:pPr marL="0" lvl="0" indent="0" algn="l" rtl="0">
                        <a:spcBef>
                          <a:spcPts val="0"/>
                        </a:spcBef>
                        <a:spcAft>
                          <a:spcPts val="0"/>
                        </a:spcAft>
                        <a:buNone/>
                      </a:pPr>
                      <a:r>
                        <a:rPr lang="en" sz="1200">
                          <a:solidFill>
                            <a:srgbClr val="000000"/>
                          </a:solidFill>
                        </a:rPr>
                        <a:t>The Greatest Website Ever Made</a:t>
                      </a:r>
                      <a:endParaRPr>
                        <a:solidFill>
                          <a:srgbClr val="000000"/>
                        </a:solidFill>
                      </a:endParaRPr>
                    </a:p>
                    <a:p>
                      <a:pPr marL="0" lvl="0" indent="0" algn="l" rtl="0">
                        <a:spcBef>
                          <a:spcPts val="300"/>
                        </a:spcBef>
                        <a:spcAft>
                          <a:spcPts val="300"/>
                        </a:spcAft>
                        <a:buNone/>
                      </a:pPr>
                      <a:r>
                        <a:rPr lang="en" sz="600">
                          <a:solidFill>
                            <a:srgbClr val="000000"/>
                          </a:solidFill>
                        </a:rPr>
                        <a:t>Sed ut perspiciatis unde omnis iste natus error sit voluptatem accusantium doloremque laudantium, totam rem aperiam, eaque ipsa quae ab illo inventore veritatis et quasi architecto beatae vitae dicta sunt explicabo. Nemo enim ipsam voluptatem quia voluptas sit aspernatur aut odit aut fugit, sed quia consequuntur magni dolores eos qui ratione voluptatem sequi nesciunt. Neque porro quisquam est, qui dolorem ipsum quia dolor sit amet, consectetur, adipisci velit, sed quia non numquam eius modi tempora incidunt ut labore et dolore magnam aliquam quaerat voluptatem. Ut enim ad minima veniam, quis nostrum exercitationem ullam corporis suscipit laboriosam, nisi ut aliquid ex ea commodi consequatur? Quis autem vel eum iure reprehenderit qui in ea voluptate velit esse quam nihil molestiae consequatur, vel illum qui dolorem eum fugiat quo voluptas nulla.</a:t>
                      </a:r>
                      <a:endParaRPr/>
                    </a:p>
                  </a:txBody>
                  <a:tcPr marL="0" marR="0" marT="0" marB="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0" marR="0" marT="0" marB="0">
                    <a:lnL w="9525" cap="flat" cmpd="sng">
                      <a:solidFill>
                        <a:srgbClr val="000000">
                          <a:alpha val="0"/>
                        </a:srgbClr>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extLst>
                  <a:ext uri="{0D108BD9-81ED-4DB2-BD59-A6C34878D82A}">
                    <a16:rowId xmlns:a16="http://schemas.microsoft.com/office/drawing/2014/main" val="10003"/>
                  </a:ext>
                </a:extLst>
              </a:tr>
              <a:tr h="100000">
                <a:tc gridSpan="25">
                  <a:txBody>
                    <a:bodyPr/>
                    <a:lstStyle/>
                    <a:p>
                      <a:pPr marL="0" lvl="0" indent="0" algn="l" rtl="0">
                        <a:spcBef>
                          <a:spcPts val="0"/>
                        </a:spcBef>
                        <a:spcAft>
                          <a:spcPts val="0"/>
                        </a:spcAft>
                        <a:buNone/>
                      </a:pPr>
                      <a:endParaRPr sz="600"/>
                    </a:p>
                  </a:txBody>
                  <a:tcPr marL="0" marR="0" marT="0" marB="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4"/>
                  </a:ext>
                </a:extLst>
              </a:tr>
              <a:tr h="1167700">
                <a:tc>
                  <a:txBody>
                    <a:bodyPr/>
                    <a:lstStyle/>
                    <a:p>
                      <a:pPr marL="0" lvl="0" indent="0" algn="l" rtl="0">
                        <a:spcBef>
                          <a:spcPts val="0"/>
                        </a:spcBef>
                        <a:spcAft>
                          <a:spcPts val="0"/>
                        </a:spcAft>
                        <a:buNone/>
                      </a:pPr>
                      <a:endParaRPr/>
                    </a:p>
                  </a:txBody>
                  <a:tcPr marL="0" marR="0" marT="0" marB="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gridSpan="7">
                  <a:txBody>
                    <a:bodyPr/>
                    <a:lstStyle/>
                    <a:p>
                      <a:pPr marL="0" lvl="0" indent="0" algn="l" rtl="0">
                        <a:spcBef>
                          <a:spcPts val="0"/>
                        </a:spcBef>
                        <a:spcAft>
                          <a:spcPts val="0"/>
                        </a:spcAft>
                        <a:buNone/>
                      </a:pPr>
                      <a:endParaRPr/>
                    </a:p>
                  </a:txBody>
                  <a:tcPr marL="0" marR="0" marT="0"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0" marR="0" marT="0" marB="0" anchor="ctr">
                    <a:lnL w="9525" cap="flat" cmpd="sng">
                      <a:solidFill>
                        <a:srgbClr val="000000"/>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gridSpan="15">
                  <a:txBody>
                    <a:bodyPr/>
                    <a:lstStyle/>
                    <a:p>
                      <a:pPr marL="0" lvl="0" indent="0" algn="l" rtl="0">
                        <a:spcBef>
                          <a:spcPts val="0"/>
                        </a:spcBef>
                        <a:spcAft>
                          <a:spcPts val="0"/>
                        </a:spcAft>
                        <a:buClr>
                          <a:srgbClr val="000000"/>
                        </a:buClr>
                        <a:buSzPts val="1100"/>
                        <a:buFont typeface="Arial"/>
                        <a:buNone/>
                      </a:pPr>
                      <a:r>
                        <a:rPr lang="en" sz="1200">
                          <a:solidFill>
                            <a:srgbClr val="000000"/>
                          </a:solidFill>
                        </a:rPr>
                        <a:t>The Greatest Website Ever Made</a:t>
                      </a:r>
                      <a:endParaRPr>
                        <a:solidFill>
                          <a:srgbClr val="000000"/>
                        </a:solidFill>
                      </a:endParaRPr>
                    </a:p>
                    <a:p>
                      <a:pPr marL="0" lvl="0" indent="0" algn="l" rtl="0">
                        <a:spcBef>
                          <a:spcPts val="300"/>
                        </a:spcBef>
                        <a:spcAft>
                          <a:spcPts val="300"/>
                        </a:spcAft>
                        <a:buNone/>
                      </a:pPr>
                      <a:r>
                        <a:rPr lang="en" sz="600">
                          <a:solidFill>
                            <a:srgbClr val="000000"/>
                          </a:solidFill>
                        </a:rPr>
                        <a:t>Sed ut perspiciatis unde omnis iste natus error sit voluptatem accusantium doloremque laudantium, totam rem aperiam, eaque ipsa quae ab illo inventore veritatis et quasi architecto beatae vitae dicta sunt explicabo. Nemo enim ipsam voluptatem quia voluptas sit aspernatur aut odit aut fugit, sed quia consequuntur magni dolores eos qui ratione voluptatem sequi nesciunt. Neque porro quisquam est, qui dolorem ipsum quia dolor sit amet, consectetur, adipisci velit, sed quia non numquam eius modi tempora incidunt ut labore et dolore magnam aliquam quaerat voluptatem. Ut enim ad minima veniam, quis nostrum exercitationem ullam corporis suscipit laboriosam, nisi ut aliquid ex ea commodi consequatur? Quis autem vel eum iure reprehenderit qui in ea voluptate velit esse quam nihil molestiae consequatur, vel illum qui dolorem eum fugiat quo voluptas nulla.</a:t>
                      </a:r>
                      <a:endParaRPr sz="1200">
                        <a:solidFill>
                          <a:srgbClr val="000000"/>
                        </a:solidFill>
                      </a:endParaRPr>
                    </a:p>
                  </a:txBody>
                  <a:tcPr marL="0" marR="0" marT="0" marB="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0" marR="0" marT="0" marB="0">
                    <a:lnL w="9525" cap="flat" cmpd="sng">
                      <a:solidFill>
                        <a:srgbClr val="000000">
                          <a:alpha val="0"/>
                        </a:srgbClr>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FFFF"/>
                    </a:solidFill>
                  </a:tcPr>
                </a:tc>
                <a:extLst>
                  <a:ext uri="{0D108BD9-81ED-4DB2-BD59-A6C34878D82A}">
                    <a16:rowId xmlns:a16="http://schemas.microsoft.com/office/drawing/2014/main" val="10005"/>
                  </a:ext>
                </a:extLst>
              </a:tr>
              <a:tr h="100000">
                <a:tc gridSpan="25">
                  <a:txBody>
                    <a:bodyPr/>
                    <a:lstStyle/>
                    <a:p>
                      <a:pPr marL="0" lvl="0" indent="0" algn="l" rtl="0">
                        <a:spcBef>
                          <a:spcPts val="0"/>
                        </a:spcBef>
                        <a:spcAft>
                          <a:spcPts val="0"/>
                        </a:spcAft>
                        <a:buNone/>
                      </a:pPr>
                      <a:endParaRPr sz="600"/>
                    </a:p>
                  </a:txBody>
                  <a:tcPr marL="0" marR="0" marT="0" marB="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6"/>
                  </a:ext>
                </a:extLst>
              </a:tr>
              <a:tr h="383775">
                <a:tc gridSpan="25">
                  <a:txBody>
                    <a:bodyPr/>
                    <a:lstStyle/>
                    <a:p>
                      <a:pPr marL="0" lvl="0" indent="0" algn="l" rtl="0">
                        <a:spcBef>
                          <a:spcPts val="0"/>
                        </a:spcBef>
                        <a:spcAft>
                          <a:spcPts val="0"/>
                        </a:spcAft>
                        <a:buNone/>
                      </a:pPr>
                      <a:endParaRPr/>
                    </a:p>
                  </a:txBody>
                  <a:tcPr marL="0" marR="0" marT="0"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bl>
          </a:graphicData>
        </a:graphic>
      </p:graphicFrame>
      <p:pic>
        <p:nvPicPr>
          <p:cNvPr id="1689" name="Google Shape;1689;p117"/>
          <p:cNvPicPr preferRelativeResize="0"/>
          <p:nvPr/>
        </p:nvPicPr>
        <p:blipFill>
          <a:blip r:embed="rId3">
            <a:alphaModFix/>
          </a:blip>
          <a:stretch>
            <a:fillRect/>
          </a:stretch>
        </p:blipFill>
        <p:spPr>
          <a:xfrm>
            <a:off x="4423587" y="4225825"/>
            <a:ext cx="296826" cy="296826"/>
          </a:xfrm>
          <a:prstGeom prst="rect">
            <a:avLst/>
          </a:prstGeom>
          <a:noFill/>
          <a:ln>
            <a:noFill/>
          </a:ln>
        </p:spPr>
      </p:pic>
      <p:pic>
        <p:nvPicPr>
          <p:cNvPr id="1690" name="Google Shape;1690;p117"/>
          <p:cNvPicPr preferRelativeResize="0"/>
          <p:nvPr/>
        </p:nvPicPr>
        <p:blipFill>
          <a:blip r:embed="rId4">
            <a:alphaModFix/>
          </a:blip>
          <a:stretch>
            <a:fillRect/>
          </a:stretch>
        </p:blipFill>
        <p:spPr>
          <a:xfrm>
            <a:off x="2023526" y="1729850"/>
            <a:ext cx="1095656" cy="973625"/>
          </a:xfrm>
          <a:prstGeom prst="rect">
            <a:avLst/>
          </a:prstGeom>
          <a:noFill/>
          <a:ln>
            <a:noFill/>
          </a:ln>
        </p:spPr>
      </p:pic>
      <p:pic>
        <p:nvPicPr>
          <p:cNvPr id="1691" name="Google Shape;1691;p117"/>
          <p:cNvPicPr preferRelativeResize="0"/>
          <p:nvPr/>
        </p:nvPicPr>
        <p:blipFill>
          <a:blip r:embed="rId5">
            <a:alphaModFix/>
          </a:blip>
          <a:stretch>
            <a:fillRect/>
          </a:stretch>
        </p:blipFill>
        <p:spPr>
          <a:xfrm>
            <a:off x="2124937" y="3050123"/>
            <a:ext cx="892825" cy="914777"/>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684"/>
        <p:cNvGrpSpPr/>
        <p:nvPr/>
      </p:nvGrpSpPr>
      <p:grpSpPr>
        <a:xfrm>
          <a:off x="0" y="0"/>
          <a:ext cx="0" cy="0"/>
          <a:chOff x="0" y="0"/>
          <a:chExt cx="0" cy="0"/>
        </a:xfrm>
      </p:grpSpPr>
      <p:sp>
        <p:nvSpPr>
          <p:cNvPr id="1685" name="Google Shape;1685;p117"/>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US" dirty="0"/>
              <a:t>HW 2</a:t>
            </a:r>
            <a:endParaRPr dirty="0"/>
          </a:p>
        </p:txBody>
      </p:sp>
      <p:sp>
        <p:nvSpPr>
          <p:cNvPr id="1686" name="Google Shape;1686;p117"/>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687" name="Google Shape;1687;p117"/>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59</a:t>
            </a:fld>
            <a:endParaRPr/>
          </a:p>
        </p:txBody>
      </p:sp>
      <p:sp>
        <p:nvSpPr>
          <p:cNvPr id="2" name="TextBox 1">
            <a:extLst>
              <a:ext uri="{FF2B5EF4-FFF2-40B4-BE49-F238E27FC236}">
                <a16:creationId xmlns:a16="http://schemas.microsoft.com/office/drawing/2014/main" id="{25C551CB-AA19-48B8-85E7-DBF29A5BA158}"/>
              </a:ext>
            </a:extLst>
          </p:cNvPr>
          <p:cNvSpPr txBox="1"/>
          <p:nvPr/>
        </p:nvSpPr>
        <p:spPr>
          <a:xfrm>
            <a:off x="567898" y="1491260"/>
            <a:ext cx="8170827" cy="2508379"/>
          </a:xfrm>
          <a:prstGeom prst="rect">
            <a:avLst/>
          </a:prstGeom>
          <a:noFill/>
        </p:spPr>
        <p:txBody>
          <a:bodyPr wrap="none" rtlCol="0">
            <a:spAutoFit/>
          </a:bodyPr>
          <a:lstStyle/>
          <a:p>
            <a:pPr marL="285750" indent="-285750">
              <a:spcBef>
                <a:spcPts val="1800"/>
              </a:spcBef>
              <a:buFont typeface="Arial" panose="020B0604020202020204" pitchFamily="34" charset="0"/>
              <a:buChar char="•"/>
            </a:pPr>
            <a:r>
              <a:rPr lang="en-US" sz="2800" dirty="0">
                <a:latin typeface="Roboto" panose="020B0604020202020204" charset="0"/>
                <a:ea typeface="Roboto" panose="020B0604020202020204" charset="0"/>
              </a:rPr>
              <a:t>Take your portfolio from HW1 and build it using:</a:t>
            </a:r>
          </a:p>
          <a:p>
            <a:pPr marL="285750" lvl="8" indent="-285750">
              <a:spcBef>
                <a:spcPts val="1800"/>
              </a:spcBef>
              <a:buFont typeface="Courier New" panose="02070309020205020404" pitchFamily="49" charset="0"/>
              <a:buChar char="o"/>
            </a:pPr>
            <a:r>
              <a:rPr lang="en-US" sz="2800" dirty="0">
                <a:latin typeface="Roboto" panose="020B0604020202020204" charset="0"/>
                <a:ea typeface="Roboto" panose="020B0604020202020204" charset="0"/>
              </a:rPr>
              <a:t>Bootstrap</a:t>
            </a:r>
          </a:p>
          <a:p>
            <a:pPr marL="285750" lvl="5" indent="-285750">
              <a:spcBef>
                <a:spcPts val="1800"/>
              </a:spcBef>
              <a:buFont typeface="Courier New" panose="02070309020205020404" pitchFamily="49" charset="0"/>
              <a:buChar char="o"/>
            </a:pPr>
            <a:r>
              <a:rPr lang="en-US" sz="2800" dirty="0">
                <a:latin typeface="Roboto" panose="020B0604020202020204" charset="0"/>
                <a:ea typeface="Roboto" panose="020B0604020202020204" charset="0"/>
              </a:rPr>
              <a:t>CSS media queries </a:t>
            </a:r>
          </a:p>
          <a:p>
            <a:pPr marL="285750" lvl="5" indent="-285750">
              <a:spcBef>
                <a:spcPts val="1800"/>
              </a:spcBef>
              <a:buFont typeface="Courier New" panose="02070309020205020404" pitchFamily="49" charset="0"/>
              <a:buChar char="o"/>
            </a:pPr>
            <a:r>
              <a:rPr lang="en-US" sz="2800" dirty="0">
                <a:latin typeface="Roboto" panose="020B0604020202020204" charset="0"/>
                <a:ea typeface="Roboto" panose="020B0604020202020204" charset="0"/>
              </a:rPr>
              <a:t>Responsive (it should adjust to smaller displays)</a:t>
            </a:r>
          </a:p>
        </p:txBody>
      </p:sp>
    </p:spTree>
    <p:extLst>
      <p:ext uri="{BB962C8B-B14F-4D97-AF65-F5344CB8AC3E}">
        <p14:creationId xmlns:p14="http://schemas.microsoft.com/office/powerpoint/2010/main" val="15995006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98"/>
        <p:cNvGrpSpPr/>
        <p:nvPr/>
      </p:nvGrpSpPr>
      <p:grpSpPr>
        <a:xfrm>
          <a:off x="0" y="0"/>
          <a:ext cx="0" cy="0"/>
          <a:chOff x="0" y="0"/>
          <a:chExt cx="0" cy="0"/>
        </a:xfrm>
      </p:grpSpPr>
      <p:sp>
        <p:nvSpPr>
          <p:cNvPr id="1099" name="Google Shape;1099;p66"/>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Feedback #1: Pace Is Fast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
        <p:nvSpPr>
          <p:cNvPr id="1100" name="Google Shape;1100;p66"/>
          <p:cNvSpPr txBox="1">
            <a:spLocks noGrp="1"/>
          </p:cNvSpPr>
          <p:nvPr>
            <p:ph type="subTitle" idx="1"/>
          </p:nvPr>
        </p:nvSpPr>
        <p:spPr>
          <a:xfrm>
            <a:off x="0" y="675975"/>
            <a:ext cx="9144000" cy="3648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Clr>
                <a:schemeClr val="dk1"/>
              </a:buClr>
              <a:buSzPts val="1100"/>
              <a:buFont typeface="Arial"/>
              <a:buNone/>
            </a:pPr>
            <a:r>
              <a:rPr lang="en"/>
              <a:t>That said, as instructors and TAs, we are here to help!</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1101" name="Google Shape;1101;p66"/>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102" name="Google Shape;1102;p66"/>
          <p:cNvSpPr txBox="1">
            <a:spLocks noGrp="1"/>
          </p:cNvSpPr>
          <p:nvPr>
            <p:ph type="subTitle" idx="3"/>
          </p:nvPr>
        </p:nvSpPr>
        <p:spPr>
          <a:xfrm>
            <a:off x="12225" y="1398000"/>
            <a:ext cx="91440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600" dirty="0"/>
              <a:t>Share your GitHub code as you run into issues. We can let you know if you’re going in the right (or wrong) direction.</a:t>
            </a:r>
            <a:endParaRPr sz="1600" dirty="0"/>
          </a:p>
        </p:txBody>
      </p:sp>
      <p:sp>
        <p:nvSpPr>
          <p:cNvPr id="1103" name="Google Shape;1103;p66"/>
          <p:cNvSpPr txBox="1">
            <a:spLocks noGrp="1"/>
          </p:cNvSpPr>
          <p:nvPr>
            <p:ph type="subTitle" idx="4"/>
          </p:nvPr>
        </p:nvSpPr>
        <p:spPr>
          <a:xfrm>
            <a:off x="-12225" y="2233550"/>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600" dirty="0"/>
              <a:t>Come to office hours! We can review your code with you, offer tips on homework or just give you a pep talk if that’s what you need.</a:t>
            </a:r>
            <a:endParaRPr sz="1600" dirty="0"/>
          </a:p>
        </p:txBody>
      </p:sp>
      <p:sp>
        <p:nvSpPr>
          <p:cNvPr id="1104" name="Google Shape;1104;p66"/>
          <p:cNvSpPr txBox="1">
            <a:spLocks noGrp="1"/>
          </p:cNvSpPr>
          <p:nvPr>
            <p:ph type="subTitle" idx="5"/>
          </p:nvPr>
        </p:nvSpPr>
        <p:spPr>
          <a:xfrm>
            <a:off x="0" y="3076275"/>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sz="1600" dirty="0"/>
              <a:t>Reach out to Jen if want to schedule a 1-on-1 meeting.</a:t>
            </a:r>
            <a:endParaRPr sz="1600" dirty="0"/>
          </a:p>
        </p:txBody>
      </p:sp>
      <p:sp>
        <p:nvSpPr>
          <p:cNvPr id="1105" name="Google Shape;1105;p66"/>
          <p:cNvSpPr/>
          <p:nvPr/>
        </p:nvSpPr>
        <p:spPr>
          <a:xfrm>
            <a:off x="203700" y="3839800"/>
            <a:ext cx="8799900" cy="7434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6"/>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6</a:t>
            </a:fld>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696"/>
        <p:cNvGrpSpPr/>
        <p:nvPr/>
      </p:nvGrpSpPr>
      <p:grpSpPr>
        <a:xfrm>
          <a:off x="0" y="0"/>
          <a:ext cx="0" cy="0"/>
          <a:chOff x="0" y="0"/>
          <a:chExt cx="0" cy="0"/>
        </a:xfrm>
      </p:grpSpPr>
      <p:sp>
        <p:nvSpPr>
          <p:cNvPr id="1697" name="Google Shape;1697;p118"/>
          <p:cNvSpPr txBox="1">
            <a:spLocks noGrp="1"/>
          </p:cNvSpPr>
          <p:nvPr>
            <p:ph type="title"/>
          </p:nvPr>
        </p:nvSpPr>
        <p:spPr>
          <a:xfrm>
            <a:off x="274325" y="2088475"/>
            <a:ext cx="8595300" cy="79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Questions?</a:t>
            </a:r>
            <a:endParaRPr/>
          </a:p>
        </p:txBody>
      </p:sp>
      <p:sp>
        <p:nvSpPr>
          <p:cNvPr id="1698" name="Google Shape;1698;p118"/>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699" name="Google Shape;1699;p11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
              <a:t>60</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Shape 1111"/>
        <p:cNvGrpSpPr/>
        <p:nvPr/>
      </p:nvGrpSpPr>
      <p:grpSpPr>
        <a:xfrm>
          <a:off x="0" y="0"/>
          <a:ext cx="0" cy="0"/>
          <a:chOff x="0" y="0"/>
          <a:chExt cx="0" cy="0"/>
        </a:xfrm>
      </p:grpSpPr>
      <p:sp>
        <p:nvSpPr>
          <p:cNvPr id="1112" name="Google Shape;1112;p67"/>
          <p:cNvSpPr txBox="1">
            <a:spLocks noGrp="1"/>
          </p:cNvSpPr>
          <p:nvPr>
            <p:ph type="title"/>
          </p:nvPr>
        </p:nvSpPr>
        <p:spPr>
          <a:xfrm>
            <a:off x="237100" y="2088475"/>
            <a:ext cx="8595300" cy="79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latin typeface="Roboto Light"/>
                <a:ea typeface="Roboto Light"/>
                <a:cs typeface="Roboto Light"/>
                <a:sym typeface="Roboto Light"/>
              </a:rPr>
              <a:t>Feedback #2: </a:t>
            </a:r>
            <a:r>
              <a:rPr lang="en" b="1">
                <a:latin typeface="Roboto"/>
                <a:ea typeface="Roboto"/>
                <a:cs typeface="Roboto"/>
                <a:sym typeface="Roboto"/>
              </a:rPr>
              <a:t>Books, Please!</a:t>
            </a:r>
            <a:endParaRPr b="1">
              <a:latin typeface="Roboto"/>
              <a:ea typeface="Roboto"/>
              <a:cs typeface="Roboto"/>
              <a:sym typeface="Roboto"/>
            </a:endParaRPr>
          </a:p>
          <a:p>
            <a:pPr marL="0" lvl="0" indent="0" algn="ctr" rtl="0">
              <a:spcBef>
                <a:spcPts val="0"/>
              </a:spcBef>
              <a:spcAft>
                <a:spcPts val="0"/>
              </a:spcAft>
              <a:buClr>
                <a:schemeClr val="dk1"/>
              </a:buClr>
              <a:buSzPts val="1100"/>
              <a:buFont typeface="Arial"/>
              <a:buNone/>
            </a:pPr>
            <a:endParaRPr>
              <a:latin typeface="Roboto Light"/>
              <a:ea typeface="Roboto Light"/>
              <a:cs typeface="Roboto Light"/>
              <a:sym typeface="Roboto Light"/>
            </a:endParaRPr>
          </a:p>
          <a:p>
            <a:pPr marL="0" lvl="0" indent="0" algn="ctr" rtl="0">
              <a:spcBef>
                <a:spcPts val="0"/>
              </a:spcBef>
              <a:spcAft>
                <a:spcPts val="0"/>
              </a:spcAft>
              <a:buNone/>
            </a:pPr>
            <a:endParaRPr>
              <a:latin typeface="Roboto Light"/>
              <a:ea typeface="Roboto Light"/>
              <a:cs typeface="Roboto Light"/>
              <a:sym typeface="Roboto Light"/>
            </a:endParaRPr>
          </a:p>
        </p:txBody>
      </p:sp>
      <p:sp>
        <p:nvSpPr>
          <p:cNvPr id="1113" name="Google Shape;1113;p67"/>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114" name="Google Shape;1114;p67"/>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7</a:t>
            </a:fld>
            <a:endParaRPr/>
          </a:p>
        </p:txBody>
      </p:sp>
    </p:spTree>
  </p:cSld>
  <p:clrMapOvr>
    <a:masterClrMapping/>
  </p:clrMapOvr>
  <mc:AlternateContent xmlns:mc="http://schemas.openxmlformats.org/markup-compatibility/2006">
    <mc:Choice xmlns:p14="http://schemas.microsoft.com/office/powerpoint/2010/main" Requires="p14">
      <p:transition p14:dur="400">
        <p:fade thruBlk="1"/>
      </p:transition>
    </mc:Choice>
    <mc:Fallback>
      <p:transition>
        <p:fade thruBlk="1"/>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1119"/>
        <p:cNvGrpSpPr/>
        <p:nvPr/>
      </p:nvGrpSpPr>
      <p:grpSpPr>
        <a:xfrm>
          <a:off x="0" y="0"/>
          <a:ext cx="0" cy="0"/>
          <a:chOff x="0" y="0"/>
          <a:chExt cx="0" cy="0"/>
        </a:xfrm>
      </p:grpSpPr>
      <p:sp>
        <p:nvSpPr>
          <p:cNvPr id="1120" name="Google Shape;1120;p68"/>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Feedback #2: Books, Please!</a:t>
            </a:r>
            <a:endParaRPr/>
          </a:p>
        </p:txBody>
      </p:sp>
      <p:sp>
        <p:nvSpPr>
          <p:cNvPr id="1121" name="Google Shape;1121;p68"/>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122" name="Google Shape;1122;p68"/>
          <p:cNvSpPr txBox="1">
            <a:spLocks noGrp="1"/>
          </p:cNvSpPr>
          <p:nvPr>
            <p:ph type="subTitle" idx="3"/>
          </p:nvPr>
        </p:nvSpPr>
        <p:spPr>
          <a:xfrm>
            <a:off x="12225" y="1398000"/>
            <a:ext cx="91440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a:t>During the program, concentrate all your efforts on what we’re covering in class.</a:t>
            </a:r>
            <a:endParaRPr/>
          </a:p>
        </p:txBody>
      </p:sp>
      <p:sp>
        <p:nvSpPr>
          <p:cNvPr id="1123" name="Google Shape;1123;p68"/>
          <p:cNvSpPr txBox="1">
            <a:spLocks noGrp="1"/>
          </p:cNvSpPr>
          <p:nvPr>
            <p:ph type="subTitle" idx="4"/>
          </p:nvPr>
        </p:nvSpPr>
        <p:spPr>
          <a:xfrm>
            <a:off x="-12225" y="2233550"/>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a:t>Books can be helpful when you’re learning on your own,  but in a boot camp like this, they can be distracting—especially when class is moving so quickly.</a:t>
            </a:r>
            <a:endParaRPr/>
          </a:p>
        </p:txBody>
      </p:sp>
      <p:sp>
        <p:nvSpPr>
          <p:cNvPr id="1124" name="Google Shape;1124;p68"/>
          <p:cNvSpPr txBox="1">
            <a:spLocks noGrp="1"/>
          </p:cNvSpPr>
          <p:nvPr>
            <p:ph type="subTitle" idx="5"/>
          </p:nvPr>
        </p:nvSpPr>
        <p:spPr>
          <a:xfrm>
            <a:off x="0" y="3076275"/>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dirty="0"/>
              <a:t>When you’re at home, focus your efforts on completing your homework, re-completing in-class exercises and going over slides.</a:t>
            </a:r>
            <a:endParaRPr dirty="0"/>
          </a:p>
        </p:txBody>
      </p:sp>
      <p:sp>
        <p:nvSpPr>
          <p:cNvPr id="1125" name="Google Shape;1125;p68"/>
          <p:cNvSpPr txBox="1">
            <a:spLocks noGrp="1"/>
          </p:cNvSpPr>
          <p:nvPr>
            <p:ph type="subTitle" idx="6"/>
          </p:nvPr>
        </p:nvSpPr>
        <p:spPr>
          <a:xfrm>
            <a:off x="-12300" y="3918975"/>
            <a:ext cx="9168600" cy="606900"/>
          </a:xfrm>
          <a:prstGeom prst="rect">
            <a:avLst/>
          </a:prstGeom>
        </p:spPr>
        <p:txBody>
          <a:bodyPr spcFirstLastPara="1" wrap="square" lIns="1554475" tIns="0" rIns="457200" bIns="0" anchor="ctr" anchorCtr="0">
            <a:noAutofit/>
          </a:bodyPr>
          <a:lstStyle/>
          <a:p>
            <a:pPr marL="0" lvl="0" indent="0" algn="l" rtl="0">
              <a:spcBef>
                <a:spcPts val="0"/>
              </a:spcBef>
              <a:spcAft>
                <a:spcPts val="0"/>
              </a:spcAft>
              <a:buNone/>
            </a:pPr>
            <a:r>
              <a:rPr lang="en"/>
              <a:t>Invest in books and outside tutorials after you finish the program.</a:t>
            </a:r>
            <a:endParaRPr/>
          </a:p>
        </p:txBody>
      </p:sp>
      <p:sp>
        <p:nvSpPr>
          <p:cNvPr id="1126" name="Google Shape;1126;p68"/>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8</a:t>
            </a:fld>
            <a:endParaRPr/>
          </a:p>
        </p:txBody>
      </p:sp>
    </p:spTree>
  </p:cSld>
  <p:clrMapOvr>
    <a:masterClrMapping/>
  </p:clrMapOvr>
  <mc:AlternateContent xmlns:mc="http://schemas.openxmlformats.org/markup-compatibility/2006">
    <mc:Choice xmlns:p14="http://schemas.microsoft.com/office/powerpoint/2010/main" Requires="p14">
      <p:transition p14:dur="400">
        <p:fade thruBlk="1"/>
      </p:transition>
    </mc:Choice>
    <mc:Fallback>
      <p:transition>
        <p:fade thruBlk="1"/>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1131"/>
        <p:cNvGrpSpPr/>
        <p:nvPr/>
      </p:nvGrpSpPr>
      <p:grpSpPr>
        <a:xfrm>
          <a:off x="0" y="0"/>
          <a:ext cx="0" cy="0"/>
          <a:chOff x="0" y="0"/>
          <a:chExt cx="0" cy="0"/>
        </a:xfrm>
      </p:grpSpPr>
      <p:sp>
        <p:nvSpPr>
          <p:cNvPr id="1132" name="Google Shape;1132;p69"/>
          <p:cNvSpPr txBox="1">
            <a:spLocks noGrp="1"/>
          </p:cNvSpPr>
          <p:nvPr>
            <p:ph type="title"/>
          </p:nvPr>
        </p:nvSpPr>
        <p:spPr>
          <a:xfrm>
            <a:off x="237100" y="1936075"/>
            <a:ext cx="8595300" cy="79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latin typeface="Roboto"/>
                <a:ea typeface="Roboto"/>
                <a:cs typeface="Roboto"/>
                <a:sym typeface="Roboto"/>
              </a:rPr>
              <a:t>That said, if you truly feel the </a:t>
            </a:r>
            <a:br>
              <a:rPr lang="en">
                <a:latin typeface="Roboto"/>
                <a:ea typeface="Roboto"/>
                <a:cs typeface="Roboto"/>
                <a:sym typeface="Roboto"/>
              </a:rPr>
            </a:br>
            <a:r>
              <a:rPr lang="en">
                <a:latin typeface="Roboto"/>
                <a:ea typeface="Roboto"/>
                <a:cs typeface="Roboto"/>
                <a:sym typeface="Roboto"/>
              </a:rPr>
              <a:t>need for outside resources…</a:t>
            </a:r>
            <a:endParaRPr>
              <a:latin typeface="Roboto"/>
              <a:ea typeface="Roboto"/>
              <a:cs typeface="Roboto"/>
              <a:sym typeface="Roboto"/>
            </a:endParaRPr>
          </a:p>
          <a:p>
            <a:pPr marL="0" lvl="0" indent="0" algn="ctr" rtl="0">
              <a:spcBef>
                <a:spcPts val="0"/>
              </a:spcBef>
              <a:spcAft>
                <a:spcPts val="0"/>
              </a:spcAft>
              <a:buNone/>
            </a:pPr>
            <a:endParaRPr>
              <a:latin typeface="Roboto"/>
              <a:ea typeface="Roboto"/>
              <a:cs typeface="Roboto"/>
              <a:sym typeface="Roboto"/>
            </a:endParaRPr>
          </a:p>
        </p:txBody>
      </p:sp>
      <p:sp>
        <p:nvSpPr>
          <p:cNvPr id="1133" name="Google Shape;1133;p69"/>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134" name="Google Shape;1134;p69"/>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9</a:t>
            </a:fld>
            <a:endParaRPr/>
          </a:p>
        </p:txBody>
      </p:sp>
    </p:spTree>
  </p:cSld>
  <p:clrMapOvr>
    <a:masterClrMapping/>
  </p:clrMapOvr>
  <mc:AlternateContent xmlns:mc="http://schemas.openxmlformats.org/markup-compatibility/2006">
    <mc:Choice xmlns:p14="http://schemas.microsoft.com/office/powerpoint/2010/main" Requires="p14">
      <p:transition p14:dur="400">
        <p:fade thruBlk="1"/>
      </p:transition>
    </mc:Choice>
    <mc:Fallback>
      <p:transition>
        <p:fade thruBlk="1"/>
      </p:transition>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Unbranded">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259</TotalTime>
  <Words>2960</Words>
  <Application>Microsoft Macintosh PowerPoint</Application>
  <PresentationFormat>On-screen Show (16:9)</PresentationFormat>
  <Paragraphs>626</Paragraphs>
  <Slides>60</Slides>
  <Notes>60</Notes>
  <HiddenSlides>15</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60</vt:i4>
      </vt:variant>
    </vt:vector>
  </HeadingPairs>
  <TitlesOfParts>
    <vt:vector size="72" baseType="lpstr">
      <vt:lpstr>Coiny</vt:lpstr>
      <vt:lpstr>Calibri</vt:lpstr>
      <vt:lpstr>Arial</vt:lpstr>
      <vt:lpstr>Roboto Medium</vt:lpstr>
      <vt:lpstr>Courier New</vt:lpstr>
      <vt:lpstr>Comic Sans MS</vt:lpstr>
      <vt:lpstr>Roboto</vt:lpstr>
      <vt:lpstr>Roboto Thin</vt:lpstr>
      <vt:lpstr>Inconsolata</vt:lpstr>
      <vt:lpstr>Roboto Light</vt:lpstr>
      <vt:lpstr>Simple Light</vt:lpstr>
      <vt:lpstr>Unbranded</vt:lpstr>
      <vt:lpstr>Lesson 2.2</vt:lpstr>
      <vt:lpstr>A Few Admin Items</vt:lpstr>
      <vt:lpstr>Homework is nearly due!</vt:lpstr>
      <vt:lpstr>Feedback #1: The Pace Is Fast!</vt:lpstr>
      <vt:lpstr>Feedback #1: Pace Is Fast </vt:lpstr>
      <vt:lpstr>Feedback #1: Pace Is Fast  </vt:lpstr>
      <vt:lpstr>Feedback #2: Books, Please!  </vt:lpstr>
      <vt:lpstr>Feedback #2: Books, Please!</vt:lpstr>
      <vt:lpstr>That said, if you truly feel the  need for outside resources… </vt:lpstr>
      <vt:lpstr>PluralSight.com offers some of the best online courses for HTML, CSS, JavaScript, Node, Express, and Angular.</vt:lpstr>
      <vt:lpstr>There are resources to continue learning listed in the resources on GitLab</vt:lpstr>
      <vt:lpstr>Feedback #2: Books, Please!</vt:lpstr>
      <vt:lpstr>Feedback #2: Books, Please!</vt:lpstr>
      <vt:lpstr>Feedback #2: The Homework Is Hard  </vt:lpstr>
      <vt:lpstr>Feedback #3: Homework Is Hard</vt:lpstr>
      <vt:lpstr>Today’s Class</vt:lpstr>
      <vt:lpstr>Objectives</vt:lpstr>
      <vt:lpstr>CSS Typography</vt:lpstr>
      <vt:lpstr>Typography Is Huge</vt:lpstr>
      <vt:lpstr>Typographic Properties</vt:lpstr>
      <vt:lpstr>Line Height vs. Fonts  </vt:lpstr>
      <vt:lpstr>Serif vs. Sans-Serif</vt:lpstr>
      <vt:lpstr>Activity: CSS Typography</vt:lpstr>
      <vt:lpstr>Google Fonts</vt:lpstr>
      <vt:lpstr>Custom Fonts</vt:lpstr>
      <vt:lpstr>Activity – 2-GoogleFontDemo: Custom Google Fonts</vt:lpstr>
      <vt:lpstr>Pseudo Styles</vt:lpstr>
      <vt:lpstr>Pseudo-Classes</vt:lpstr>
      <vt:lpstr>Button with Various States</vt:lpstr>
      <vt:lpstr>Pseudo Styles</vt:lpstr>
      <vt:lpstr>Activity: Pseudo Styles</vt:lpstr>
      <vt:lpstr>Beyond CSS Hacking  </vt:lpstr>
      <vt:lpstr>Quick Refresher on HTML/CSS </vt:lpstr>
      <vt:lpstr>HTML vs. HTML/CSS  </vt:lpstr>
      <vt:lpstr>CSS</vt:lpstr>
      <vt:lpstr>A revelation. There is a better way!</vt:lpstr>
      <vt:lpstr>Where’s the CSS?</vt:lpstr>
      <vt:lpstr>Partner Activity: Where’s the CSS?</vt:lpstr>
      <vt:lpstr>Powered by Bootstrap</vt:lpstr>
      <vt:lpstr>Powered by Bootstrap</vt:lpstr>
      <vt:lpstr>Using Bootstrap gives us predefined CSS styles. </vt:lpstr>
      <vt:lpstr>Partner Activity: Predefined CSS</vt:lpstr>
      <vt:lpstr>What Is Bootstrap?</vt:lpstr>
      <vt:lpstr>Bootstrap Definition</vt:lpstr>
      <vt:lpstr>Why Use Bootstrap?</vt:lpstr>
      <vt:lpstr>Why Use Bootstrap? </vt:lpstr>
      <vt:lpstr>HTML/CSS/Bootstrap Analogy</vt:lpstr>
      <vt:lpstr>Key Bootstrap Features</vt:lpstr>
      <vt:lpstr>Bootstrap Components</vt:lpstr>
      <vt:lpstr>Bootstrap Form</vt:lpstr>
      <vt:lpstr>Bootstrap Jumbotron</vt:lpstr>
      <vt:lpstr>Bootstrap Nav Bars</vt:lpstr>
      <vt:lpstr>Bootstrap Table</vt:lpstr>
      <vt:lpstr>Bootstrap Components</vt:lpstr>
      <vt:lpstr> </vt:lpstr>
      <vt:lpstr>Takeaways</vt:lpstr>
      <vt:lpstr>Takeaways</vt:lpstr>
      <vt:lpstr>Next Class: Layout Building!</vt:lpstr>
      <vt:lpstr>HW 2</vt:lpstr>
      <vt:lpstr>Questions?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Lesson 2.2</dc:title>
  <dc:creator>Spencer Shadley</dc:creator>
  <cp:lastModifiedBy>Spencer Shadley</cp:lastModifiedBy>
  <cp:revision>27</cp:revision>
  <dcterms:modified xsi:type="dcterms:W3CDTF">2019-11-21T05:33:10Z</dcterms:modified>
</cp:coreProperties>
</file>